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61" r:id="rId6"/>
    <p:sldId id="263" r:id="rId7"/>
    <p:sldId id="265" r:id="rId8"/>
    <p:sldId id="266" r:id="rId9"/>
    <p:sldId id="268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4" d="100"/>
          <a:sy n="94" d="100"/>
        </p:scale>
        <p:origin x="22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F62AB0-93B5-4A6F-AF82-318428B473B5}" type="datetimeFigureOut">
              <a:rPr lang="zh-CN" altLang="en-US" smtClean="0"/>
              <a:t>2024-09-09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352D6-1AFA-468B-B2AD-55583D8BC8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5911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52D6-1AFA-468B-B2AD-55583D8BC882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5842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0CE08-330C-8BD6-DC87-703E10A0DD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035843-613E-F2F2-260A-B5175BFEE9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1E07D5-FF03-394C-67FC-618F08BFB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63E2-E33C-40C4-AC9C-ED8B41FAA952}" type="datetimeFigureOut">
              <a:rPr lang="zh-CN" altLang="en-US" smtClean="0"/>
              <a:t>2024-09-09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AAF30-EC21-31AB-767A-BF00E125D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341C0-ECEE-E50F-308D-8E9050714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4485-E317-4632-BEFF-B080C3E3A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7213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3BE0F-1147-FE5F-4515-2ADCA471C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31A1EC-B2A7-FD58-5F28-06EE025535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FBB4C-4272-E868-28B4-20FA53626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63E2-E33C-40C4-AC9C-ED8B41FAA952}" type="datetimeFigureOut">
              <a:rPr lang="zh-CN" altLang="en-US" smtClean="0"/>
              <a:t>2024-09-09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5413D-DFB3-E375-9ED2-3170642AF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A699E-2273-EFCA-41AE-23AC18C26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4485-E317-4632-BEFF-B080C3E3A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0847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AE70AF-7936-F3F8-58B3-D173DB157A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44EB36-AFF9-0AD6-E0D7-D30A517749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261F8-6ED3-B31B-ABD6-2B0ED55D3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63E2-E33C-40C4-AC9C-ED8B41FAA952}" type="datetimeFigureOut">
              <a:rPr lang="zh-CN" altLang="en-US" smtClean="0"/>
              <a:t>2024-09-09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E49ED-CCB0-6A33-13BE-BC7455C44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88DE1-8057-2C1B-2EEC-A8C1B0393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4485-E317-4632-BEFF-B080C3E3A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6689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A5DD3-81A8-093A-D0A2-F60E56051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B1426-86F4-7E3B-6F75-37CBC4D42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D395A7-7D51-872D-2109-A6CAA6744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63E2-E33C-40C4-AC9C-ED8B41FAA952}" type="datetimeFigureOut">
              <a:rPr lang="zh-CN" altLang="en-US" smtClean="0"/>
              <a:t>2024-09-09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05B44-5C26-624A-CF15-ADC765CF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C65CF-75CD-D8E4-FA91-936CB6D35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4485-E317-4632-BEFF-B080C3E3A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9626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D5C17-F1BA-AE13-2E3C-F014A1FD4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FFB266-77B1-AC9A-287E-522E2C2A52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E7E1F2-B6B0-23F2-34CB-822E1E9EB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63E2-E33C-40C4-AC9C-ED8B41FAA952}" type="datetimeFigureOut">
              <a:rPr lang="zh-CN" altLang="en-US" smtClean="0"/>
              <a:t>2024-09-09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22D00-BBD0-BFF2-228E-1C17AA0CC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66ABD-6917-6541-BFBD-4162B877E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4485-E317-4632-BEFF-B080C3E3A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8440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A723E-374A-4118-796F-C33FEFB78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C05FD-A505-F093-5600-D632470E18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AA846C-33B7-31B0-026C-6E848FB0B0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4B4E35-8BF1-929A-CF5E-E32DE41CE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63E2-E33C-40C4-AC9C-ED8B41FAA952}" type="datetimeFigureOut">
              <a:rPr lang="zh-CN" altLang="en-US" smtClean="0"/>
              <a:t>2024-09-09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83233E-ED5F-0AD5-069C-85A3D4E9C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8BAA63-B9B7-43D9-6F2A-51B2F6846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4485-E317-4632-BEFF-B080C3E3A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0242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FAA1B-971C-4632-BC0F-043AD6C14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D996CC-AD3B-BF3D-2AEA-F2C1CE898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3712DA-CFDC-11EB-F44F-CAE3F15BEF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A8090C-1255-7253-46B6-EAAA41666B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A6B730-2F23-BF0C-8E4E-E0A9A2A24B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BC8BB3-3CAE-A9CF-B119-74733B3E9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63E2-E33C-40C4-AC9C-ED8B41FAA952}" type="datetimeFigureOut">
              <a:rPr lang="zh-CN" altLang="en-US" smtClean="0"/>
              <a:t>2024-09-09</a:t>
            </a:fld>
            <a:endParaRPr lang="zh-CN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8CBF4B-7667-95FC-8AF4-3EF40AE10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04BB27-D773-2331-D58F-F1AEF5841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4485-E317-4632-BEFF-B080C3E3A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4080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30BC2-5053-B153-7E58-C241DC87A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09B2CA-F2DC-0AF3-B457-910DF78A0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63E2-E33C-40C4-AC9C-ED8B41FAA952}" type="datetimeFigureOut">
              <a:rPr lang="zh-CN" altLang="en-US" smtClean="0"/>
              <a:t>2024-09-09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C8EDA-4B1C-9EAC-A417-F7003C31D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5E6957-6CA4-51C9-FC05-A0BAC5347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4485-E317-4632-BEFF-B080C3E3A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7935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D434A9-C84B-89CB-B8F7-69E15B265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63E2-E33C-40C4-AC9C-ED8B41FAA952}" type="datetimeFigureOut">
              <a:rPr lang="zh-CN" altLang="en-US" smtClean="0"/>
              <a:t>2024-09-09</a:t>
            </a:fld>
            <a:endParaRPr lang="zh-CN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4A9453-6F51-28A1-D0B5-FDDA9CAE3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A1D98F-6D40-138E-64CE-E6DAEF5A1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4485-E317-4632-BEFF-B080C3E3A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8181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D5EA8-C4F3-5863-1541-668100324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7B8D7-3EE6-D802-6226-EECD2B7CB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66AC48-692D-B1BF-BD1F-399AD8C456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1DFD3D-2C85-C6B9-0A83-A6E229D07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63E2-E33C-40C4-AC9C-ED8B41FAA952}" type="datetimeFigureOut">
              <a:rPr lang="zh-CN" altLang="en-US" smtClean="0"/>
              <a:t>2024-09-09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88177C-5D1E-6DCB-2DD5-064ABE759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5EE074-D20E-8D0F-47F0-3FB9C9469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4485-E317-4632-BEFF-B080C3E3A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0876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CA26C-F617-724B-0196-B36DD63C0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D82564-5CD7-FDC4-4860-82F37C14E8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634002-AC9F-C9EF-C994-6C93CA757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9861DE-1841-71A9-742A-41E53192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63E2-E33C-40C4-AC9C-ED8B41FAA952}" type="datetimeFigureOut">
              <a:rPr lang="zh-CN" altLang="en-US" smtClean="0"/>
              <a:t>2024-09-09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A989-C498-5F20-5CF4-8988094D1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86A700-0640-2A30-58F1-1874CD467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4485-E317-4632-BEFF-B080C3E3A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1425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412F14-DB5D-0AD4-D180-7934A7954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5B40AD-9668-178C-7CB1-3D4B435E9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12DCA-2D53-A9FC-0AB5-673D3827B7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0463E2-E33C-40C4-AC9C-ED8B41FAA952}" type="datetimeFigureOut">
              <a:rPr lang="zh-CN" altLang="en-US" smtClean="0"/>
              <a:t>2024-09-09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D285F-019E-C2F4-6EBC-BA802A349F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BA2A1-F21A-C13E-BA67-06A1D206A0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314485-E317-4632-BEFF-B080C3E3A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6947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76236-E0A8-6CE4-EB1D-F1E7FC5826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946815" y="1122363"/>
            <a:ext cx="9144000" cy="2387600"/>
          </a:xfrm>
        </p:spPr>
        <p:txBody>
          <a:bodyPr>
            <a:normAutofit/>
          </a:bodyPr>
          <a:lstStyle/>
          <a:p>
            <a:r>
              <a:rPr lang="zh-CN" altLang="en-US" sz="7200" dirty="0">
                <a:solidFill>
                  <a:schemeClr val="accent4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教师节快乐！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7922E7-B076-B9D2-8E03-709911C1C2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30560" y="3602038"/>
            <a:ext cx="9144000" cy="1655762"/>
          </a:xfrm>
        </p:spPr>
        <p:txBody>
          <a:bodyPr>
            <a:noAutofit/>
          </a:bodyPr>
          <a:lstStyle/>
          <a:p>
            <a:r>
              <a:rPr lang="zh-CN" altLang="en-US" sz="3600" dirty="0">
                <a:solidFill>
                  <a:schemeClr val="accent4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主持人：杨竣杰、黄筠晴</a:t>
            </a:r>
            <a:endParaRPr lang="en-US" altLang="zh-CN" sz="3600" dirty="0">
              <a:solidFill>
                <a:schemeClr val="accent4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  <a:p>
            <a:r>
              <a:rPr lang="en-US" altLang="zh-CN" sz="3600" dirty="0">
                <a:solidFill>
                  <a:schemeClr val="accent4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PPT</a:t>
            </a:r>
            <a:r>
              <a:rPr lang="zh-CN" altLang="en-US" sz="3600" dirty="0">
                <a:solidFill>
                  <a:schemeClr val="accent4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制作：杜昊轩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CFCDFD-D1E2-488E-D61C-3FE485FFA870}"/>
              </a:ext>
            </a:extLst>
          </p:cNvPr>
          <p:cNvSpPr/>
          <p:nvPr/>
        </p:nvSpPr>
        <p:spPr>
          <a:xfrm>
            <a:off x="-4785362" y="0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29E231-172E-4086-3131-BCD67718DD76}"/>
              </a:ext>
            </a:extLst>
          </p:cNvPr>
          <p:cNvSpPr/>
          <p:nvPr/>
        </p:nvSpPr>
        <p:spPr>
          <a:xfrm>
            <a:off x="-3990592" y="1219200"/>
            <a:ext cx="580103" cy="12192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6933EA-DA90-D2F6-AF39-1B0FD97C3C17}"/>
              </a:ext>
            </a:extLst>
          </p:cNvPr>
          <p:cNvSpPr/>
          <p:nvPr/>
        </p:nvSpPr>
        <p:spPr>
          <a:xfrm>
            <a:off x="-3234822" y="2438400"/>
            <a:ext cx="580103" cy="1219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F3EE75-3E3D-3A0F-4391-8FF94F419C37}"/>
              </a:ext>
            </a:extLst>
          </p:cNvPr>
          <p:cNvSpPr/>
          <p:nvPr/>
        </p:nvSpPr>
        <p:spPr>
          <a:xfrm>
            <a:off x="-2448236" y="3657600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A99808-D1B9-387C-CC4C-7A750758BE15}"/>
              </a:ext>
            </a:extLst>
          </p:cNvPr>
          <p:cNvSpPr/>
          <p:nvPr/>
        </p:nvSpPr>
        <p:spPr>
          <a:xfrm>
            <a:off x="-1543668" y="4876800"/>
            <a:ext cx="580103" cy="121920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7852FC-AD9A-7135-0B89-2E652C0D9046}"/>
              </a:ext>
            </a:extLst>
          </p:cNvPr>
          <p:cNvSpPr/>
          <p:nvPr/>
        </p:nvSpPr>
        <p:spPr>
          <a:xfrm>
            <a:off x="-914402" y="6096000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567D7B-240D-2252-D595-5454AB4EF1CA}"/>
              </a:ext>
            </a:extLst>
          </p:cNvPr>
          <p:cNvSpPr/>
          <p:nvPr/>
        </p:nvSpPr>
        <p:spPr>
          <a:xfrm rot="5400000">
            <a:off x="805261" y="6910051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38FDE9-F328-E697-ED6E-4BC7242D4FFB}"/>
              </a:ext>
            </a:extLst>
          </p:cNvPr>
          <p:cNvSpPr/>
          <p:nvPr/>
        </p:nvSpPr>
        <p:spPr>
          <a:xfrm rot="5400000">
            <a:off x="2294851" y="6793780"/>
            <a:ext cx="580103" cy="175998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764F84-51ED-5CA1-67F1-615258D4DB3C}"/>
              </a:ext>
            </a:extLst>
          </p:cNvPr>
          <p:cNvSpPr/>
          <p:nvPr/>
        </p:nvSpPr>
        <p:spPr>
          <a:xfrm rot="5400000">
            <a:off x="3706754" y="7581594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4BCBD38-6F60-C379-A4C5-9908AB3E74AF}"/>
              </a:ext>
            </a:extLst>
          </p:cNvPr>
          <p:cNvSpPr/>
          <p:nvPr/>
        </p:nvSpPr>
        <p:spPr>
          <a:xfrm rot="5400000">
            <a:off x="5132436" y="8085661"/>
            <a:ext cx="580103" cy="134702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2CC8222-F945-76C0-51D3-5D312B9D9343}"/>
              </a:ext>
            </a:extLst>
          </p:cNvPr>
          <p:cNvSpPr/>
          <p:nvPr/>
        </p:nvSpPr>
        <p:spPr>
          <a:xfrm rot="5400000">
            <a:off x="7089060" y="8096480"/>
            <a:ext cx="580103" cy="228108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94833BE-6179-3F02-6DD3-B84B64C5610F}"/>
              </a:ext>
            </a:extLst>
          </p:cNvPr>
          <p:cNvSpPr/>
          <p:nvPr/>
        </p:nvSpPr>
        <p:spPr>
          <a:xfrm>
            <a:off x="14720857" y="-36614"/>
            <a:ext cx="580103" cy="251419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793502D-4612-1606-775D-C1EF060FE232}"/>
              </a:ext>
            </a:extLst>
          </p:cNvPr>
          <p:cNvSpPr/>
          <p:nvPr/>
        </p:nvSpPr>
        <p:spPr>
          <a:xfrm>
            <a:off x="14395736" y="2477576"/>
            <a:ext cx="580103" cy="1219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292593-2D38-E447-249E-3C3E97B7F612}"/>
              </a:ext>
            </a:extLst>
          </p:cNvPr>
          <p:cNvSpPr/>
          <p:nvPr/>
        </p:nvSpPr>
        <p:spPr>
          <a:xfrm>
            <a:off x="14169591" y="3696776"/>
            <a:ext cx="580103" cy="1219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B1F7119-CA2B-6148-2191-0375EA1B34A4}"/>
              </a:ext>
            </a:extLst>
          </p:cNvPr>
          <p:cNvSpPr/>
          <p:nvPr/>
        </p:nvSpPr>
        <p:spPr>
          <a:xfrm>
            <a:off x="14090613" y="4915976"/>
            <a:ext cx="580103" cy="121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0541A73-54CD-732B-21D0-2420A77D888E}"/>
              </a:ext>
            </a:extLst>
          </p:cNvPr>
          <p:cNvSpPr/>
          <p:nvPr/>
        </p:nvSpPr>
        <p:spPr>
          <a:xfrm>
            <a:off x="13815633" y="6681942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BAB8C0E-C04E-A70D-966E-5838CA97210F}"/>
              </a:ext>
            </a:extLst>
          </p:cNvPr>
          <p:cNvSpPr/>
          <p:nvPr/>
        </p:nvSpPr>
        <p:spPr>
          <a:xfrm rot="5400000">
            <a:off x="4060717" y="-3862434"/>
            <a:ext cx="580103" cy="16419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4B07FB8-04CA-C729-F37F-1640F1B4D588}"/>
              </a:ext>
            </a:extLst>
          </p:cNvPr>
          <p:cNvSpPr/>
          <p:nvPr/>
        </p:nvSpPr>
        <p:spPr>
          <a:xfrm rot="5400000">
            <a:off x="5624043" y="-3411385"/>
            <a:ext cx="580103" cy="17599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BA8E9E9-3C5F-509C-D201-F3665A781E93}"/>
              </a:ext>
            </a:extLst>
          </p:cNvPr>
          <p:cNvSpPr/>
          <p:nvPr/>
        </p:nvSpPr>
        <p:spPr>
          <a:xfrm rot="5400000">
            <a:off x="6946490" y="-2437906"/>
            <a:ext cx="580103" cy="121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C46447-0610-3E02-7719-255DED4A4274}"/>
              </a:ext>
            </a:extLst>
          </p:cNvPr>
          <p:cNvSpPr/>
          <p:nvPr/>
        </p:nvSpPr>
        <p:spPr>
          <a:xfrm rot="5400000">
            <a:off x="8229603" y="-2119691"/>
            <a:ext cx="580103" cy="13470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34B14EF-8426-20CD-4627-CB77CC304813}"/>
              </a:ext>
            </a:extLst>
          </p:cNvPr>
          <p:cNvSpPr/>
          <p:nvPr/>
        </p:nvSpPr>
        <p:spPr>
          <a:xfrm rot="5400000">
            <a:off x="10043658" y="-2296669"/>
            <a:ext cx="580103" cy="228108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70E9C8F-E9DA-9093-10AC-D1A9A48DDDAE}"/>
              </a:ext>
            </a:extLst>
          </p:cNvPr>
          <p:cNvSpPr/>
          <p:nvPr/>
        </p:nvSpPr>
        <p:spPr>
          <a:xfrm rot="5400000">
            <a:off x="8715315" y="9074785"/>
            <a:ext cx="580103" cy="15633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6FAA46C-73DD-9439-B88D-D88112272D21}"/>
              </a:ext>
            </a:extLst>
          </p:cNvPr>
          <p:cNvSpPr/>
          <p:nvPr/>
        </p:nvSpPr>
        <p:spPr>
          <a:xfrm rot="5400000">
            <a:off x="10389250" y="9441035"/>
            <a:ext cx="580103" cy="206969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90A23ED-AA58-AA11-B558-FF456343F261}"/>
              </a:ext>
            </a:extLst>
          </p:cNvPr>
          <p:cNvSpPr/>
          <p:nvPr/>
        </p:nvSpPr>
        <p:spPr>
          <a:xfrm rot="5400000">
            <a:off x="1764888" y="-5096387"/>
            <a:ext cx="580103" cy="29496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5A3AAC7-D79F-1C06-BFF0-AB90A52794CB}"/>
              </a:ext>
            </a:extLst>
          </p:cNvPr>
          <p:cNvSpPr/>
          <p:nvPr/>
        </p:nvSpPr>
        <p:spPr>
          <a:xfrm>
            <a:off x="-9178" y="1"/>
            <a:ext cx="12198551" cy="692669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08310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76236-E0A8-6CE4-EB1D-F1E7FC5826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0145" y="1122363"/>
            <a:ext cx="9144000" cy="2387600"/>
          </a:xfrm>
        </p:spPr>
        <p:txBody>
          <a:bodyPr>
            <a:normAutofit/>
          </a:bodyPr>
          <a:lstStyle/>
          <a:p>
            <a:r>
              <a:rPr lang="zh-CN" altLang="en-US" sz="7200" dirty="0">
                <a:solidFill>
                  <a:schemeClr val="accent4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教师节快乐！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7922E7-B076-B9D2-8E03-709911C1C2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zh-CN" altLang="en-US" sz="3600" dirty="0">
                <a:solidFill>
                  <a:schemeClr val="accent4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主持人：杨竣杰、黄筠晴</a:t>
            </a:r>
            <a:endParaRPr lang="en-US" altLang="zh-CN" sz="3600" dirty="0">
              <a:solidFill>
                <a:schemeClr val="accent4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  <a:p>
            <a:r>
              <a:rPr lang="en-US" altLang="zh-CN" sz="3600" dirty="0">
                <a:solidFill>
                  <a:schemeClr val="accent4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PPT</a:t>
            </a:r>
            <a:r>
              <a:rPr lang="zh-CN" altLang="en-US" sz="3600" dirty="0">
                <a:solidFill>
                  <a:schemeClr val="accent4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制作：杜昊轩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CFCDFD-D1E2-488E-D61C-3FE485FFA870}"/>
              </a:ext>
            </a:extLst>
          </p:cNvPr>
          <p:cNvSpPr/>
          <p:nvPr/>
        </p:nvSpPr>
        <p:spPr>
          <a:xfrm>
            <a:off x="0" y="0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29E231-172E-4086-3131-BCD67718DD76}"/>
              </a:ext>
            </a:extLst>
          </p:cNvPr>
          <p:cNvSpPr/>
          <p:nvPr/>
        </p:nvSpPr>
        <p:spPr>
          <a:xfrm>
            <a:off x="-1" y="1219200"/>
            <a:ext cx="580103" cy="12192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6933EA-DA90-D2F6-AF39-1B0FD97C3C17}"/>
              </a:ext>
            </a:extLst>
          </p:cNvPr>
          <p:cNvSpPr/>
          <p:nvPr/>
        </p:nvSpPr>
        <p:spPr>
          <a:xfrm>
            <a:off x="-2" y="2438400"/>
            <a:ext cx="580103" cy="1219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F3EE75-3E3D-3A0F-4391-8FF94F419C37}"/>
              </a:ext>
            </a:extLst>
          </p:cNvPr>
          <p:cNvSpPr/>
          <p:nvPr/>
        </p:nvSpPr>
        <p:spPr>
          <a:xfrm>
            <a:off x="0" y="3657600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A99808-D1B9-387C-CC4C-7A750758BE15}"/>
              </a:ext>
            </a:extLst>
          </p:cNvPr>
          <p:cNvSpPr/>
          <p:nvPr/>
        </p:nvSpPr>
        <p:spPr>
          <a:xfrm>
            <a:off x="0" y="4876800"/>
            <a:ext cx="580103" cy="121920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7852FC-AD9A-7135-0B89-2E652C0D9046}"/>
              </a:ext>
            </a:extLst>
          </p:cNvPr>
          <p:cNvSpPr/>
          <p:nvPr/>
        </p:nvSpPr>
        <p:spPr>
          <a:xfrm>
            <a:off x="0" y="6096000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567D7B-240D-2252-D595-5454AB4EF1CA}"/>
              </a:ext>
            </a:extLst>
          </p:cNvPr>
          <p:cNvSpPr/>
          <p:nvPr/>
        </p:nvSpPr>
        <p:spPr>
          <a:xfrm rot="5400000">
            <a:off x="899647" y="5958349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38FDE9-F328-E697-ED6E-4BC7242D4FFB}"/>
              </a:ext>
            </a:extLst>
          </p:cNvPr>
          <p:cNvSpPr/>
          <p:nvPr/>
        </p:nvSpPr>
        <p:spPr>
          <a:xfrm rot="5400000">
            <a:off x="2359739" y="5687960"/>
            <a:ext cx="580103" cy="175998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764F84-51ED-5CA1-67F1-615258D4DB3C}"/>
              </a:ext>
            </a:extLst>
          </p:cNvPr>
          <p:cNvSpPr/>
          <p:nvPr/>
        </p:nvSpPr>
        <p:spPr>
          <a:xfrm rot="5400000">
            <a:off x="3849327" y="5958349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4BCBD38-6F60-C379-A4C5-9908AB3E74AF}"/>
              </a:ext>
            </a:extLst>
          </p:cNvPr>
          <p:cNvSpPr/>
          <p:nvPr/>
        </p:nvSpPr>
        <p:spPr>
          <a:xfrm rot="5400000">
            <a:off x="5132436" y="5894438"/>
            <a:ext cx="580103" cy="134702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2CC8222-F945-76C0-51D3-5D312B9D9343}"/>
              </a:ext>
            </a:extLst>
          </p:cNvPr>
          <p:cNvSpPr/>
          <p:nvPr/>
        </p:nvSpPr>
        <p:spPr>
          <a:xfrm rot="5400000">
            <a:off x="6946490" y="5427408"/>
            <a:ext cx="580103" cy="228108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94833BE-6179-3F02-6DD3-B84B64C5610F}"/>
              </a:ext>
            </a:extLst>
          </p:cNvPr>
          <p:cNvSpPr/>
          <p:nvPr/>
        </p:nvSpPr>
        <p:spPr>
          <a:xfrm>
            <a:off x="11611897" y="-36614"/>
            <a:ext cx="580103" cy="251419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793502D-4612-1606-775D-C1EF060FE232}"/>
              </a:ext>
            </a:extLst>
          </p:cNvPr>
          <p:cNvSpPr/>
          <p:nvPr/>
        </p:nvSpPr>
        <p:spPr>
          <a:xfrm>
            <a:off x="11611896" y="2477576"/>
            <a:ext cx="580103" cy="1219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292593-2D38-E447-249E-3C3E97B7F612}"/>
              </a:ext>
            </a:extLst>
          </p:cNvPr>
          <p:cNvSpPr/>
          <p:nvPr/>
        </p:nvSpPr>
        <p:spPr>
          <a:xfrm>
            <a:off x="11611899" y="3696776"/>
            <a:ext cx="580103" cy="1219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B1F7119-CA2B-6148-2191-0375EA1B34A4}"/>
              </a:ext>
            </a:extLst>
          </p:cNvPr>
          <p:cNvSpPr/>
          <p:nvPr/>
        </p:nvSpPr>
        <p:spPr>
          <a:xfrm>
            <a:off x="11611899" y="4915976"/>
            <a:ext cx="580103" cy="121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0541A73-54CD-732B-21D0-2420A77D888E}"/>
              </a:ext>
            </a:extLst>
          </p:cNvPr>
          <p:cNvSpPr/>
          <p:nvPr/>
        </p:nvSpPr>
        <p:spPr>
          <a:xfrm>
            <a:off x="11611899" y="6135176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BAB8C0E-C04E-A70D-966E-5838CA97210F}"/>
              </a:ext>
            </a:extLst>
          </p:cNvPr>
          <p:cNvSpPr/>
          <p:nvPr/>
        </p:nvSpPr>
        <p:spPr>
          <a:xfrm rot="5400000">
            <a:off x="4060717" y="-538056"/>
            <a:ext cx="580103" cy="16419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4B07FB8-04CA-C729-F37F-1640F1B4D588}"/>
              </a:ext>
            </a:extLst>
          </p:cNvPr>
          <p:cNvSpPr/>
          <p:nvPr/>
        </p:nvSpPr>
        <p:spPr>
          <a:xfrm rot="5400000">
            <a:off x="5624045" y="-597055"/>
            <a:ext cx="580103" cy="17599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BA8E9E9-3C5F-509C-D201-F3665A781E93}"/>
              </a:ext>
            </a:extLst>
          </p:cNvPr>
          <p:cNvSpPr/>
          <p:nvPr/>
        </p:nvSpPr>
        <p:spPr>
          <a:xfrm rot="5400000">
            <a:off x="7113633" y="-326666"/>
            <a:ext cx="580103" cy="121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C46447-0610-3E02-7719-255DED4A4274}"/>
              </a:ext>
            </a:extLst>
          </p:cNvPr>
          <p:cNvSpPr/>
          <p:nvPr/>
        </p:nvSpPr>
        <p:spPr>
          <a:xfrm rot="5400000">
            <a:off x="8396742" y="-390577"/>
            <a:ext cx="580103" cy="13470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34B14EF-8426-20CD-4627-CB77CC304813}"/>
              </a:ext>
            </a:extLst>
          </p:cNvPr>
          <p:cNvSpPr/>
          <p:nvPr/>
        </p:nvSpPr>
        <p:spPr>
          <a:xfrm rot="5400000">
            <a:off x="10210796" y="-857607"/>
            <a:ext cx="580103" cy="228108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70E9C8F-E9DA-9093-10AC-D1A9A48DDDAE}"/>
              </a:ext>
            </a:extLst>
          </p:cNvPr>
          <p:cNvSpPr/>
          <p:nvPr/>
        </p:nvSpPr>
        <p:spPr>
          <a:xfrm rot="5400000">
            <a:off x="8809701" y="5786283"/>
            <a:ext cx="580103" cy="15633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6FAA46C-73DD-9439-B88D-D88112272D21}"/>
              </a:ext>
            </a:extLst>
          </p:cNvPr>
          <p:cNvSpPr/>
          <p:nvPr/>
        </p:nvSpPr>
        <p:spPr>
          <a:xfrm rot="5400000">
            <a:off x="10577050" y="5542934"/>
            <a:ext cx="580103" cy="206969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90A23ED-AA58-AA11-B558-FF456343F261}"/>
              </a:ext>
            </a:extLst>
          </p:cNvPr>
          <p:cNvSpPr/>
          <p:nvPr/>
        </p:nvSpPr>
        <p:spPr>
          <a:xfrm rot="5400000">
            <a:off x="1764888" y="-1184787"/>
            <a:ext cx="580103" cy="29496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24518FE-7D5B-09EB-A2F9-F0F95CC0BFE4}"/>
              </a:ext>
            </a:extLst>
          </p:cNvPr>
          <p:cNvSpPr txBox="1"/>
          <p:nvPr/>
        </p:nvSpPr>
        <p:spPr>
          <a:xfrm>
            <a:off x="-4326196" y="2540168"/>
            <a:ext cx="4444176" cy="10156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>
                <a:solidFill>
                  <a:schemeClr val="accent2">
                    <a:lumMod val="60000"/>
                    <a:lumOff val="4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节目表演</a:t>
            </a:r>
          </a:p>
        </p:txBody>
      </p:sp>
    </p:spTree>
    <p:extLst>
      <p:ext uri="{BB962C8B-B14F-4D97-AF65-F5344CB8AC3E}">
        <p14:creationId xmlns:p14="http://schemas.microsoft.com/office/powerpoint/2010/main" val="28802249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32A2D116-47C0-DFF7-629F-BF43A28B5D65}"/>
              </a:ext>
            </a:extLst>
          </p:cNvPr>
          <p:cNvSpPr txBox="1"/>
          <p:nvPr/>
        </p:nvSpPr>
        <p:spPr>
          <a:xfrm>
            <a:off x="1498451" y="1563682"/>
            <a:ext cx="91950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	</a:t>
            </a:r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表演节目</a:t>
            </a:r>
            <a:endParaRPr lang="en-US" altLang="zh-CN" sz="4800" dirty="0">
              <a:solidFill>
                <a:schemeClr val="tx1">
                  <a:lumMod val="75000"/>
                  <a:lumOff val="25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  <a:p>
            <a:r>
              <a:rPr lang="en-US" altLang="zh-CN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		1.</a:t>
            </a:r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跳舞表演</a:t>
            </a:r>
            <a:endParaRPr lang="en-US" altLang="zh-CN" sz="4800" dirty="0">
              <a:solidFill>
                <a:schemeClr val="tx1">
                  <a:lumMod val="75000"/>
                  <a:lumOff val="25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  <a:p>
            <a:r>
              <a:rPr lang="en-US" altLang="zh-CN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		   2.</a:t>
            </a:r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唱歌表演</a:t>
            </a:r>
            <a:endParaRPr lang="en-US" altLang="zh-CN" sz="4800" dirty="0">
              <a:solidFill>
                <a:schemeClr val="tx1">
                  <a:lumMod val="75000"/>
                  <a:lumOff val="25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  <a:p>
            <a:r>
              <a:rPr lang="en-US" altLang="zh-CN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		      3.</a:t>
            </a:r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竖笛表演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29E231-172E-4086-3131-BCD67718DD76}"/>
              </a:ext>
            </a:extLst>
          </p:cNvPr>
          <p:cNvSpPr/>
          <p:nvPr/>
        </p:nvSpPr>
        <p:spPr>
          <a:xfrm>
            <a:off x="-1" y="1219200"/>
            <a:ext cx="9694607" cy="1219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6933EA-DA90-D2F6-AF39-1B0FD97C3C17}"/>
              </a:ext>
            </a:extLst>
          </p:cNvPr>
          <p:cNvSpPr/>
          <p:nvPr/>
        </p:nvSpPr>
        <p:spPr>
          <a:xfrm>
            <a:off x="-2" y="2438400"/>
            <a:ext cx="10864650" cy="121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F3EE75-3E3D-3A0F-4391-8FF94F419C37}"/>
              </a:ext>
            </a:extLst>
          </p:cNvPr>
          <p:cNvSpPr/>
          <p:nvPr/>
        </p:nvSpPr>
        <p:spPr>
          <a:xfrm>
            <a:off x="0" y="3657600"/>
            <a:ext cx="9881419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DA7483-8D59-3602-37E5-C344870B276B}"/>
              </a:ext>
            </a:extLst>
          </p:cNvPr>
          <p:cNvSpPr txBox="1"/>
          <p:nvPr/>
        </p:nvSpPr>
        <p:spPr>
          <a:xfrm>
            <a:off x="3873907" y="2502801"/>
            <a:ext cx="4444176" cy="110799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6400" dirty="0">
                <a:solidFill>
                  <a:schemeClr val="accent2">
                    <a:lumMod val="60000"/>
                    <a:lumOff val="4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节目表演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CFCDFD-D1E2-488E-D61C-3FE485FFA870}"/>
              </a:ext>
            </a:extLst>
          </p:cNvPr>
          <p:cNvSpPr/>
          <p:nvPr/>
        </p:nvSpPr>
        <p:spPr>
          <a:xfrm>
            <a:off x="0" y="0"/>
            <a:ext cx="8662222" cy="1219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A99808-D1B9-387C-CC4C-7A750758BE15}"/>
              </a:ext>
            </a:extLst>
          </p:cNvPr>
          <p:cNvSpPr/>
          <p:nvPr/>
        </p:nvSpPr>
        <p:spPr>
          <a:xfrm>
            <a:off x="0" y="4876800"/>
            <a:ext cx="9124335" cy="121920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7852FC-AD9A-7135-0B89-2E652C0D9046}"/>
              </a:ext>
            </a:extLst>
          </p:cNvPr>
          <p:cNvSpPr/>
          <p:nvPr/>
        </p:nvSpPr>
        <p:spPr>
          <a:xfrm>
            <a:off x="0" y="6096000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567D7B-240D-2252-D595-5454AB4EF1CA}"/>
              </a:ext>
            </a:extLst>
          </p:cNvPr>
          <p:cNvSpPr/>
          <p:nvPr/>
        </p:nvSpPr>
        <p:spPr>
          <a:xfrm rot="5400000">
            <a:off x="899647" y="6154989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38FDE9-F328-E697-ED6E-4BC7242D4FFB}"/>
              </a:ext>
            </a:extLst>
          </p:cNvPr>
          <p:cNvSpPr/>
          <p:nvPr/>
        </p:nvSpPr>
        <p:spPr>
          <a:xfrm rot="5400000">
            <a:off x="2359739" y="5884600"/>
            <a:ext cx="580103" cy="175998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764F84-51ED-5CA1-67F1-615258D4DB3C}"/>
              </a:ext>
            </a:extLst>
          </p:cNvPr>
          <p:cNvSpPr/>
          <p:nvPr/>
        </p:nvSpPr>
        <p:spPr>
          <a:xfrm rot="5400000">
            <a:off x="3849327" y="6154989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4BCBD38-6F60-C379-A4C5-9908AB3E74AF}"/>
              </a:ext>
            </a:extLst>
          </p:cNvPr>
          <p:cNvSpPr/>
          <p:nvPr/>
        </p:nvSpPr>
        <p:spPr>
          <a:xfrm rot="5400000">
            <a:off x="5132436" y="6091078"/>
            <a:ext cx="580103" cy="134702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2CC8222-F945-76C0-51D3-5D312B9D9343}"/>
              </a:ext>
            </a:extLst>
          </p:cNvPr>
          <p:cNvSpPr/>
          <p:nvPr/>
        </p:nvSpPr>
        <p:spPr>
          <a:xfrm rot="5400000">
            <a:off x="6946490" y="5624048"/>
            <a:ext cx="580103" cy="228108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94833BE-6179-3F02-6DD3-B84B64C5610F}"/>
              </a:ext>
            </a:extLst>
          </p:cNvPr>
          <p:cNvSpPr/>
          <p:nvPr/>
        </p:nvSpPr>
        <p:spPr>
          <a:xfrm>
            <a:off x="11788878" y="-36614"/>
            <a:ext cx="580103" cy="251419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793502D-4612-1606-775D-C1EF060FE232}"/>
              </a:ext>
            </a:extLst>
          </p:cNvPr>
          <p:cNvSpPr/>
          <p:nvPr/>
        </p:nvSpPr>
        <p:spPr>
          <a:xfrm>
            <a:off x="11788877" y="2477576"/>
            <a:ext cx="580103" cy="1219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292593-2D38-E447-249E-3C3E97B7F612}"/>
              </a:ext>
            </a:extLst>
          </p:cNvPr>
          <p:cNvSpPr/>
          <p:nvPr/>
        </p:nvSpPr>
        <p:spPr>
          <a:xfrm>
            <a:off x="11788880" y="3696776"/>
            <a:ext cx="580103" cy="1219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B1F7119-CA2B-6148-2191-0375EA1B34A4}"/>
              </a:ext>
            </a:extLst>
          </p:cNvPr>
          <p:cNvSpPr/>
          <p:nvPr/>
        </p:nvSpPr>
        <p:spPr>
          <a:xfrm>
            <a:off x="11788880" y="4915976"/>
            <a:ext cx="580103" cy="121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0541A73-54CD-732B-21D0-2420A77D888E}"/>
              </a:ext>
            </a:extLst>
          </p:cNvPr>
          <p:cNvSpPr/>
          <p:nvPr/>
        </p:nvSpPr>
        <p:spPr>
          <a:xfrm>
            <a:off x="11788880" y="6135176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BAB8C0E-C04E-A70D-966E-5838CA97210F}"/>
              </a:ext>
            </a:extLst>
          </p:cNvPr>
          <p:cNvSpPr/>
          <p:nvPr/>
        </p:nvSpPr>
        <p:spPr>
          <a:xfrm rot="5400000">
            <a:off x="4060717" y="-931345"/>
            <a:ext cx="580103" cy="16419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4B07FB8-04CA-C729-F37F-1640F1B4D588}"/>
              </a:ext>
            </a:extLst>
          </p:cNvPr>
          <p:cNvSpPr/>
          <p:nvPr/>
        </p:nvSpPr>
        <p:spPr>
          <a:xfrm rot="5400000">
            <a:off x="5624045" y="-990344"/>
            <a:ext cx="580103" cy="17599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BA8E9E9-3C5F-509C-D201-F3665A781E93}"/>
              </a:ext>
            </a:extLst>
          </p:cNvPr>
          <p:cNvSpPr/>
          <p:nvPr/>
        </p:nvSpPr>
        <p:spPr>
          <a:xfrm rot="5400000">
            <a:off x="7113633" y="-719955"/>
            <a:ext cx="580103" cy="121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C46447-0610-3E02-7719-255DED4A4274}"/>
              </a:ext>
            </a:extLst>
          </p:cNvPr>
          <p:cNvSpPr/>
          <p:nvPr/>
        </p:nvSpPr>
        <p:spPr>
          <a:xfrm rot="5400000">
            <a:off x="8396742" y="-783866"/>
            <a:ext cx="580103" cy="13470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34B14EF-8426-20CD-4627-CB77CC304813}"/>
              </a:ext>
            </a:extLst>
          </p:cNvPr>
          <p:cNvSpPr/>
          <p:nvPr/>
        </p:nvSpPr>
        <p:spPr>
          <a:xfrm rot="5400000">
            <a:off x="10284541" y="-1324639"/>
            <a:ext cx="580103" cy="2428573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70E9C8F-E9DA-9093-10AC-D1A9A48DDDAE}"/>
              </a:ext>
            </a:extLst>
          </p:cNvPr>
          <p:cNvSpPr/>
          <p:nvPr/>
        </p:nvSpPr>
        <p:spPr>
          <a:xfrm rot="5400000">
            <a:off x="8809701" y="5982923"/>
            <a:ext cx="580103" cy="15633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6FAA46C-73DD-9439-B88D-D88112272D21}"/>
              </a:ext>
            </a:extLst>
          </p:cNvPr>
          <p:cNvSpPr/>
          <p:nvPr/>
        </p:nvSpPr>
        <p:spPr>
          <a:xfrm rot="5400000">
            <a:off x="10577050" y="5739574"/>
            <a:ext cx="580103" cy="206969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90A23ED-AA58-AA11-B558-FF456343F261}"/>
              </a:ext>
            </a:extLst>
          </p:cNvPr>
          <p:cNvSpPr/>
          <p:nvPr/>
        </p:nvSpPr>
        <p:spPr>
          <a:xfrm rot="5400000">
            <a:off x="1764888" y="-1578076"/>
            <a:ext cx="580103" cy="29496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576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2D3ECC3B-CE17-B197-6CF3-22381D7E9CA8}"/>
              </a:ext>
            </a:extLst>
          </p:cNvPr>
          <p:cNvSpPr txBox="1"/>
          <p:nvPr/>
        </p:nvSpPr>
        <p:spPr>
          <a:xfrm>
            <a:off x="1498451" y="1563682"/>
            <a:ext cx="91950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chemeClr val="bg2">
                    <a:lumMod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	</a:t>
            </a:r>
            <a:r>
              <a:rPr lang="zh-CN" altLang="en-US" sz="4800" dirty="0">
                <a:solidFill>
                  <a:schemeClr val="bg2">
                    <a:lumMod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表演节目</a:t>
            </a:r>
            <a:endParaRPr lang="en-US" altLang="zh-CN" sz="4800" dirty="0">
              <a:solidFill>
                <a:schemeClr val="bg2">
                  <a:lumMod val="25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  <a:p>
            <a:r>
              <a:rPr lang="en-US" altLang="zh-CN" sz="4800" dirty="0">
                <a:solidFill>
                  <a:schemeClr val="bg2">
                    <a:lumMod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		1.</a:t>
            </a:r>
            <a:r>
              <a:rPr lang="zh-CN" altLang="en-US" sz="4800" dirty="0">
                <a:solidFill>
                  <a:schemeClr val="bg2">
                    <a:lumMod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跳舞表演</a:t>
            </a:r>
            <a:endParaRPr lang="en-US" altLang="zh-CN" sz="4800" dirty="0">
              <a:solidFill>
                <a:schemeClr val="bg2">
                  <a:lumMod val="25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  <a:p>
            <a:r>
              <a:rPr lang="en-US" altLang="zh-CN" sz="4800" dirty="0">
                <a:solidFill>
                  <a:schemeClr val="bg2">
                    <a:lumMod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		   2.</a:t>
            </a:r>
            <a:r>
              <a:rPr lang="zh-CN" altLang="en-US" sz="4800" dirty="0">
                <a:solidFill>
                  <a:schemeClr val="bg2">
                    <a:lumMod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唱歌表演</a:t>
            </a:r>
            <a:endParaRPr lang="en-US" altLang="zh-CN" sz="4800" dirty="0">
              <a:solidFill>
                <a:schemeClr val="bg2">
                  <a:lumMod val="25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  <a:p>
            <a:r>
              <a:rPr lang="en-US" altLang="zh-CN" sz="4800" dirty="0">
                <a:solidFill>
                  <a:schemeClr val="bg2">
                    <a:lumMod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		      3.</a:t>
            </a:r>
            <a:r>
              <a:rPr lang="zh-CN" altLang="en-US" sz="4800" dirty="0">
                <a:solidFill>
                  <a:schemeClr val="bg2">
                    <a:lumMod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竖笛表演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CFCDFD-D1E2-488E-D61C-3FE485FFA870}"/>
              </a:ext>
            </a:extLst>
          </p:cNvPr>
          <p:cNvSpPr/>
          <p:nvPr/>
        </p:nvSpPr>
        <p:spPr>
          <a:xfrm>
            <a:off x="0" y="0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29E231-172E-4086-3131-BCD67718DD76}"/>
              </a:ext>
            </a:extLst>
          </p:cNvPr>
          <p:cNvSpPr/>
          <p:nvPr/>
        </p:nvSpPr>
        <p:spPr>
          <a:xfrm>
            <a:off x="-1" y="1219200"/>
            <a:ext cx="1991361" cy="1219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6933EA-DA90-D2F6-AF39-1B0FD97C3C17}"/>
              </a:ext>
            </a:extLst>
          </p:cNvPr>
          <p:cNvSpPr/>
          <p:nvPr/>
        </p:nvSpPr>
        <p:spPr>
          <a:xfrm>
            <a:off x="-2" y="2438400"/>
            <a:ext cx="2692402" cy="121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F3EE75-3E3D-3A0F-4391-8FF94F419C37}"/>
              </a:ext>
            </a:extLst>
          </p:cNvPr>
          <p:cNvSpPr/>
          <p:nvPr/>
        </p:nvSpPr>
        <p:spPr>
          <a:xfrm>
            <a:off x="1" y="3657600"/>
            <a:ext cx="3423920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A99808-D1B9-387C-CC4C-7A750758BE15}"/>
              </a:ext>
            </a:extLst>
          </p:cNvPr>
          <p:cNvSpPr/>
          <p:nvPr/>
        </p:nvSpPr>
        <p:spPr>
          <a:xfrm>
            <a:off x="0" y="4876800"/>
            <a:ext cx="4175760" cy="121920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7852FC-AD9A-7135-0B89-2E652C0D9046}"/>
              </a:ext>
            </a:extLst>
          </p:cNvPr>
          <p:cNvSpPr/>
          <p:nvPr/>
        </p:nvSpPr>
        <p:spPr>
          <a:xfrm>
            <a:off x="0" y="6096000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567D7B-240D-2252-D595-5454AB4EF1CA}"/>
              </a:ext>
            </a:extLst>
          </p:cNvPr>
          <p:cNvSpPr/>
          <p:nvPr/>
        </p:nvSpPr>
        <p:spPr>
          <a:xfrm rot="5400000">
            <a:off x="796738" y="5879361"/>
            <a:ext cx="785922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38FDE9-F328-E697-ED6E-4BC7242D4FFB}"/>
              </a:ext>
            </a:extLst>
          </p:cNvPr>
          <p:cNvSpPr/>
          <p:nvPr/>
        </p:nvSpPr>
        <p:spPr>
          <a:xfrm rot="5400000">
            <a:off x="2364653" y="5716795"/>
            <a:ext cx="570275" cy="175998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764F84-51ED-5CA1-67F1-615258D4DB3C}"/>
              </a:ext>
            </a:extLst>
          </p:cNvPr>
          <p:cNvSpPr/>
          <p:nvPr/>
        </p:nvSpPr>
        <p:spPr>
          <a:xfrm rot="5400000">
            <a:off x="3766007" y="5898950"/>
            <a:ext cx="74674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4BCBD38-6F60-C379-A4C5-9908AB3E74AF}"/>
              </a:ext>
            </a:extLst>
          </p:cNvPr>
          <p:cNvSpPr/>
          <p:nvPr/>
        </p:nvSpPr>
        <p:spPr>
          <a:xfrm rot="5400000">
            <a:off x="4419928" y="5205851"/>
            <a:ext cx="2005120" cy="134702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2CC8222-F945-76C0-51D3-5D312B9D9343}"/>
              </a:ext>
            </a:extLst>
          </p:cNvPr>
          <p:cNvSpPr/>
          <p:nvPr/>
        </p:nvSpPr>
        <p:spPr>
          <a:xfrm rot="5400000">
            <a:off x="6442740" y="4947579"/>
            <a:ext cx="1587604" cy="228108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94833BE-6179-3F02-6DD3-B84B64C5610F}"/>
              </a:ext>
            </a:extLst>
          </p:cNvPr>
          <p:cNvSpPr/>
          <p:nvPr/>
        </p:nvSpPr>
        <p:spPr>
          <a:xfrm>
            <a:off x="11636478" y="-36614"/>
            <a:ext cx="580103" cy="251419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793502D-4612-1606-775D-C1EF060FE232}"/>
              </a:ext>
            </a:extLst>
          </p:cNvPr>
          <p:cNvSpPr/>
          <p:nvPr/>
        </p:nvSpPr>
        <p:spPr>
          <a:xfrm>
            <a:off x="7183121" y="2477576"/>
            <a:ext cx="5033460" cy="1219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292593-2D38-E447-249E-3C3E97B7F612}"/>
              </a:ext>
            </a:extLst>
          </p:cNvPr>
          <p:cNvSpPr/>
          <p:nvPr/>
        </p:nvSpPr>
        <p:spPr>
          <a:xfrm>
            <a:off x="9194800" y="3696776"/>
            <a:ext cx="3021783" cy="1219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B1F7119-CA2B-6148-2191-0375EA1B34A4}"/>
              </a:ext>
            </a:extLst>
          </p:cNvPr>
          <p:cNvSpPr/>
          <p:nvPr/>
        </p:nvSpPr>
        <p:spPr>
          <a:xfrm>
            <a:off x="10007600" y="4915976"/>
            <a:ext cx="2208983" cy="121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0541A73-54CD-732B-21D0-2420A77D888E}"/>
              </a:ext>
            </a:extLst>
          </p:cNvPr>
          <p:cNvSpPr/>
          <p:nvPr/>
        </p:nvSpPr>
        <p:spPr>
          <a:xfrm>
            <a:off x="11636480" y="6135176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BAB8C0E-C04E-A70D-966E-5838CA97210F}"/>
              </a:ext>
            </a:extLst>
          </p:cNvPr>
          <p:cNvSpPr/>
          <p:nvPr/>
        </p:nvSpPr>
        <p:spPr>
          <a:xfrm rot="5400000">
            <a:off x="3815283" y="-360792"/>
            <a:ext cx="1070969" cy="16419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4B07FB8-04CA-C729-F37F-1640F1B4D588}"/>
              </a:ext>
            </a:extLst>
          </p:cNvPr>
          <p:cNvSpPr/>
          <p:nvPr/>
        </p:nvSpPr>
        <p:spPr>
          <a:xfrm rot="5400000">
            <a:off x="4911253" y="47569"/>
            <a:ext cx="2005688" cy="17599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BA8E9E9-3C5F-509C-D201-F3665A781E93}"/>
              </a:ext>
            </a:extLst>
          </p:cNvPr>
          <p:cNvSpPr/>
          <p:nvPr/>
        </p:nvSpPr>
        <p:spPr>
          <a:xfrm rot="5400000">
            <a:off x="6146841" y="571958"/>
            <a:ext cx="2513688" cy="121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C46447-0610-3E02-7719-255DED4A4274}"/>
              </a:ext>
            </a:extLst>
          </p:cNvPr>
          <p:cNvSpPr/>
          <p:nvPr/>
        </p:nvSpPr>
        <p:spPr>
          <a:xfrm rot="5400000">
            <a:off x="7541710" y="396287"/>
            <a:ext cx="2290168" cy="13470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34B14EF-8426-20CD-4627-CB77CC304813}"/>
              </a:ext>
            </a:extLst>
          </p:cNvPr>
          <p:cNvSpPr/>
          <p:nvPr/>
        </p:nvSpPr>
        <p:spPr>
          <a:xfrm rot="5400000">
            <a:off x="10284541" y="-999519"/>
            <a:ext cx="580103" cy="2428573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70E9C8F-E9DA-9093-10AC-D1A9A48DDDAE}"/>
              </a:ext>
            </a:extLst>
          </p:cNvPr>
          <p:cNvSpPr/>
          <p:nvPr/>
        </p:nvSpPr>
        <p:spPr>
          <a:xfrm rot="5400000">
            <a:off x="7614594" y="4615097"/>
            <a:ext cx="2970318" cy="15633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6FAA46C-73DD-9439-B88D-D88112272D21}"/>
              </a:ext>
            </a:extLst>
          </p:cNvPr>
          <p:cNvSpPr/>
          <p:nvPr/>
        </p:nvSpPr>
        <p:spPr>
          <a:xfrm rot="5400000">
            <a:off x="10577050" y="5566854"/>
            <a:ext cx="580103" cy="206969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90A23ED-AA58-AA11-B558-FF456343F261}"/>
              </a:ext>
            </a:extLst>
          </p:cNvPr>
          <p:cNvSpPr/>
          <p:nvPr/>
        </p:nvSpPr>
        <p:spPr>
          <a:xfrm rot="5400000">
            <a:off x="1764888" y="-1252956"/>
            <a:ext cx="580103" cy="29496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DA7483-8D59-3602-37E5-C344870B276B}"/>
              </a:ext>
            </a:extLst>
          </p:cNvPr>
          <p:cNvSpPr txBox="1"/>
          <p:nvPr/>
        </p:nvSpPr>
        <p:spPr>
          <a:xfrm>
            <a:off x="-4994815" y="2502801"/>
            <a:ext cx="4444176" cy="10156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>
                <a:solidFill>
                  <a:schemeClr val="accent2">
                    <a:lumMod val="60000"/>
                    <a:lumOff val="4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节目表演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450976-99B7-6949-E923-0E46A6F25835}"/>
              </a:ext>
            </a:extLst>
          </p:cNvPr>
          <p:cNvSpPr txBox="1"/>
          <p:nvPr/>
        </p:nvSpPr>
        <p:spPr>
          <a:xfrm>
            <a:off x="3322806" y="2288692"/>
            <a:ext cx="862076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1.</a:t>
            </a:r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跳舞表演</a:t>
            </a:r>
            <a:r>
              <a:rPr lang="en-US" altLang="zh-CN" sz="4800" dirty="0">
                <a:noFill/>
                <a:latin typeface="华文琥珀" panose="02010800040101010101" pitchFamily="2" charset="-122"/>
                <a:ea typeface="华文琥珀" panose="02010800040101010101" pitchFamily="2" charset="-122"/>
              </a:rPr>
              <a:t>t</a:t>
            </a:r>
            <a:endParaRPr lang="zh-CN" altLang="en-US" sz="4800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4676750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ECFCDFD-D1E2-488E-D61C-3FE485FFA870}"/>
              </a:ext>
            </a:extLst>
          </p:cNvPr>
          <p:cNvSpPr/>
          <p:nvPr/>
        </p:nvSpPr>
        <p:spPr>
          <a:xfrm>
            <a:off x="0" y="0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29E231-172E-4086-3131-BCD67718DD76}"/>
              </a:ext>
            </a:extLst>
          </p:cNvPr>
          <p:cNvSpPr/>
          <p:nvPr/>
        </p:nvSpPr>
        <p:spPr>
          <a:xfrm>
            <a:off x="-1" y="1219200"/>
            <a:ext cx="580099" cy="1219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6933EA-DA90-D2F6-AF39-1B0FD97C3C17}"/>
              </a:ext>
            </a:extLst>
          </p:cNvPr>
          <p:cNvSpPr/>
          <p:nvPr/>
        </p:nvSpPr>
        <p:spPr>
          <a:xfrm>
            <a:off x="-2" y="2438400"/>
            <a:ext cx="580100" cy="121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F3EE75-3E3D-3A0F-4391-8FF94F419C37}"/>
              </a:ext>
            </a:extLst>
          </p:cNvPr>
          <p:cNvSpPr/>
          <p:nvPr/>
        </p:nvSpPr>
        <p:spPr>
          <a:xfrm>
            <a:off x="1" y="3657600"/>
            <a:ext cx="580098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A99808-D1B9-387C-CC4C-7A750758BE15}"/>
              </a:ext>
            </a:extLst>
          </p:cNvPr>
          <p:cNvSpPr/>
          <p:nvPr/>
        </p:nvSpPr>
        <p:spPr>
          <a:xfrm>
            <a:off x="0" y="4876800"/>
            <a:ext cx="580103" cy="121920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7852FC-AD9A-7135-0B89-2E652C0D9046}"/>
              </a:ext>
            </a:extLst>
          </p:cNvPr>
          <p:cNvSpPr/>
          <p:nvPr/>
        </p:nvSpPr>
        <p:spPr>
          <a:xfrm>
            <a:off x="0" y="6096000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567D7B-240D-2252-D595-5454AB4EF1CA}"/>
              </a:ext>
            </a:extLst>
          </p:cNvPr>
          <p:cNvSpPr/>
          <p:nvPr/>
        </p:nvSpPr>
        <p:spPr>
          <a:xfrm rot="5400000">
            <a:off x="899647" y="5982269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38FDE9-F328-E697-ED6E-4BC7242D4FFB}"/>
              </a:ext>
            </a:extLst>
          </p:cNvPr>
          <p:cNvSpPr/>
          <p:nvPr/>
        </p:nvSpPr>
        <p:spPr>
          <a:xfrm rot="5400000">
            <a:off x="2359739" y="5711880"/>
            <a:ext cx="580103" cy="175998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764F84-51ED-5CA1-67F1-615258D4DB3C}"/>
              </a:ext>
            </a:extLst>
          </p:cNvPr>
          <p:cNvSpPr/>
          <p:nvPr/>
        </p:nvSpPr>
        <p:spPr>
          <a:xfrm rot="5400000">
            <a:off x="3849327" y="5982269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4BCBD38-6F60-C379-A4C5-9908AB3E74AF}"/>
              </a:ext>
            </a:extLst>
          </p:cNvPr>
          <p:cNvSpPr/>
          <p:nvPr/>
        </p:nvSpPr>
        <p:spPr>
          <a:xfrm rot="5400000">
            <a:off x="5132436" y="5918358"/>
            <a:ext cx="580103" cy="134702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2CC8222-F945-76C0-51D3-5D312B9D9343}"/>
              </a:ext>
            </a:extLst>
          </p:cNvPr>
          <p:cNvSpPr/>
          <p:nvPr/>
        </p:nvSpPr>
        <p:spPr>
          <a:xfrm rot="5400000">
            <a:off x="6946490" y="5451328"/>
            <a:ext cx="580103" cy="228108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94833BE-6179-3F02-6DD3-B84B64C5610F}"/>
              </a:ext>
            </a:extLst>
          </p:cNvPr>
          <p:cNvSpPr/>
          <p:nvPr/>
        </p:nvSpPr>
        <p:spPr>
          <a:xfrm>
            <a:off x="11636478" y="-36614"/>
            <a:ext cx="580103" cy="251419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793502D-4612-1606-775D-C1EF060FE232}"/>
              </a:ext>
            </a:extLst>
          </p:cNvPr>
          <p:cNvSpPr/>
          <p:nvPr/>
        </p:nvSpPr>
        <p:spPr>
          <a:xfrm>
            <a:off x="11636477" y="2477576"/>
            <a:ext cx="580103" cy="1219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292593-2D38-E447-249E-3C3E97B7F612}"/>
              </a:ext>
            </a:extLst>
          </p:cNvPr>
          <p:cNvSpPr/>
          <p:nvPr/>
        </p:nvSpPr>
        <p:spPr>
          <a:xfrm>
            <a:off x="11636480" y="3696776"/>
            <a:ext cx="580103" cy="1219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B1F7119-CA2B-6148-2191-0375EA1B34A4}"/>
              </a:ext>
            </a:extLst>
          </p:cNvPr>
          <p:cNvSpPr/>
          <p:nvPr/>
        </p:nvSpPr>
        <p:spPr>
          <a:xfrm>
            <a:off x="11636480" y="4915976"/>
            <a:ext cx="580103" cy="121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0541A73-54CD-732B-21D0-2420A77D888E}"/>
              </a:ext>
            </a:extLst>
          </p:cNvPr>
          <p:cNvSpPr/>
          <p:nvPr/>
        </p:nvSpPr>
        <p:spPr>
          <a:xfrm>
            <a:off x="11636480" y="6135176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BAB8C0E-C04E-A70D-966E-5838CA97210F}"/>
              </a:ext>
            </a:extLst>
          </p:cNvPr>
          <p:cNvSpPr/>
          <p:nvPr/>
        </p:nvSpPr>
        <p:spPr>
          <a:xfrm rot="5400000">
            <a:off x="4060717" y="-606225"/>
            <a:ext cx="580103" cy="16419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4B07FB8-04CA-C729-F37F-1640F1B4D588}"/>
              </a:ext>
            </a:extLst>
          </p:cNvPr>
          <p:cNvSpPr/>
          <p:nvPr/>
        </p:nvSpPr>
        <p:spPr>
          <a:xfrm rot="5400000">
            <a:off x="5624045" y="-665224"/>
            <a:ext cx="580103" cy="17599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BA8E9E9-3C5F-509C-D201-F3665A781E93}"/>
              </a:ext>
            </a:extLst>
          </p:cNvPr>
          <p:cNvSpPr/>
          <p:nvPr/>
        </p:nvSpPr>
        <p:spPr>
          <a:xfrm rot="5400000">
            <a:off x="7113633" y="-394835"/>
            <a:ext cx="580103" cy="121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C46447-0610-3E02-7719-255DED4A4274}"/>
              </a:ext>
            </a:extLst>
          </p:cNvPr>
          <p:cNvSpPr/>
          <p:nvPr/>
        </p:nvSpPr>
        <p:spPr>
          <a:xfrm rot="5400000">
            <a:off x="8396742" y="-458746"/>
            <a:ext cx="580103" cy="13470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34B14EF-8426-20CD-4627-CB77CC304813}"/>
              </a:ext>
            </a:extLst>
          </p:cNvPr>
          <p:cNvSpPr/>
          <p:nvPr/>
        </p:nvSpPr>
        <p:spPr>
          <a:xfrm rot="5400000">
            <a:off x="10284541" y="-999519"/>
            <a:ext cx="580103" cy="2428573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70E9C8F-E9DA-9093-10AC-D1A9A48DDDAE}"/>
              </a:ext>
            </a:extLst>
          </p:cNvPr>
          <p:cNvSpPr/>
          <p:nvPr/>
        </p:nvSpPr>
        <p:spPr>
          <a:xfrm rot="5400000">
            <a:off x="8809701" y="5810203"/>
            <a:ext cx="580103" cy="15633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6FAA46C-73DD-9439-B88D-D88112272D21}"/>
              </a:ext>
            </a:extLst>
          </p:cNvPr>
          <p:cNvSpPr/>
          <p:nvPr/>
        </p:nvSpPr>
        <p:spPr>
          <a:xfrm rot="5400000">
            <a:off x="10577050" y="5566854"/>
            <a:ext cx="580103" cy="206969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90A23ED-AA58-AA11-B558-FF456343F261}"/>
              </a:ext>
            </a:extLst>
          </p:cNvPr>
          <p:cNvSpPr/>
          <p:nvPr/>
        </p:nvSpPr>
        <p:spPr>
          <a:xfrm rot="5400000">
            <a:off x="1764888" y="-1252956"/>
            <a:ext cx="580103" cy="29496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DA7483-8D59-3602-37E5-C344870B276B}"/>
              </a:ext>
            </a:extLst>
          </p:cNvPr>
          <p:cNvSpPr txBox="1"/>
          <p:nvPr/>
        </p:nvSpPr>
        <p:spPr>
          <a:xfrm>
            <a:off x="-4994815" y="2502801"/>
            <a:ext cx="4444176" cy="10156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>
                <a:solidFill>
                  <a:schemeClr val="accent2">
                    <a:lumMod val="60000"/>
                    <a:lumOff val="4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节目表演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450976-99B7-6949-E923-0E46A6F25835}"/>
              </a:ext>
            </a:extLst>
          </p:cNvPr>
          <p:cNvSpPr txBox="1"/>
          <p:nvPr/>
        </p:nvSpPr>
        <p:spPr>
          <a:xfrm>
            <a:off x="1189698" y="997803"/>
            <a:ext cx="862076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1.</a:t>
            </a:r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跳舞表演</a:t>
            </a:r>
            <a:r>
              <a:rPr lang="en-US" altLang="zh-CN" sz="4800" dirty="0">
                <a:noFill/>
                <a:latin typeface="华文琥珀" panose="02010800040101010101" pitchFamily="2" charset="-122"/>
                <a:ea typeface="华文琥珀" panose="02010800040101010101" pitchFamily="2" charset="-122"/>
              </a:rPr>
              <a:t>t</a:t>
            </a:r>
            <a:endParaRPr lang="zh-CN" altLang="en-US" sz="4800" dirty="0">
              <a:noFill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D96047-D26A-C170-2A94-C89EC5B93ED2}"/>
              </a:ext>
            </a:extLst>
          </p:cNvPr>
          <p:cNvSpPr txBox="1"/>
          <p:nvPr/>
        </p:nvSpPr>
        <p:spPr>
          <a:xfrm>
            <a:off x="2322635" y="2751775"/>
            <a:ext cx="79704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跳舞表演现在开始</a:t>
            </a:r>
            <a:r>
              <a:rPr lang="en-US" altLang="zh-CN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!</a:t>
            </a:r>
            <a:endParaRPr lang="zh-CN" altLang="en-US" sz="7200" dirty="0">
              <a:solidFill>
                <a:schemeClr val="tx1">
                  <a:lumMod val="75000"/>
                  <a:lumOff val="25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7379405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ECFCDFD-D1E2-488E-D61C-3FE485FFA870}"/>
              </a:ext>
            </a:extLst>
          </p:cNvPr>
          <p:cNvSpPr/>
          <p:nvPr/>
        </p:nvSpPr>
        <p:spPr>
          <a:xfrm>
            <a:off x="0" y="0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29E231-172E-4086-3131-BCD67718DD76}"/>
              </a:ext>
            </a:extLst>
          </p:cNvPr>
          <p:cNvSpPr/>
          <p:nvPr/>
        </p:nvSpPr>
        <p:spPr>
          <a:xfrm>
            <a:off x="-1" y="1219200"/>
            <a:ext cx="580099" cy="1219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6933EA-DA90-D2F6-AF39-1B0FD97C3C17}"/>
              </a:ext>
            </a:extLst>
          </p:cNvPr>
          <p:cNvSpPr/>
          <p:nvPr/>
        </p:nvSpPr>
        <p:spPr>
          <a:xfrm>
            <a:off x="-2" y="2438400"/>
            <a:ext cx="580100" cy="121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F3EE75-3E3D-3A0F-4391-8FF94F419C37}"/>
              </a:ext>
            </a:extLst>
          </p:cNvPr>
          <p:cNvSpPr/>
          <p:nvPr/>
        </p:nvSpPr>
        <p:spPr>
          <a:xfrm>
            <a:off x="1" y="3657600"/>
            <a:ext cx="580098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A99808-D1B9-387C-CC4C-7A750758BE15}"/>
              </a:ext>
            </a:extLst>
          </p:cNvPr>
          <p:cNvSpPr/>
          <p:nvPr/>
        </p:nvSpPr>
        <p:spPr>
          <a:xfrm>
            <a:off x="0" y="4876800"/>
            <a:ext cx="580103" cy="121920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7852FC-AD9A-7135-0B89-2E652C0D9046}"/>
              </a:ext>
            </a:extLst>
          </p:cNvPr>
          <p:cNvSpPr/>
          <p:nvPr/>
        </p:nvSpPr>
        <p:spPr>
          <a:xfrm>
            <a:off x="0" y="6096000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567D7B-240D-2252-D595-5454AB4EF1CA}"/>
              </a:ext>
            </a:extLst>
          </p:cNvPr>
          <p:cNvSpPr/>
          <p:nvPr/>
        </p:nvSpPr>
        <p:spPr>
          <a:xfrm rot="5400000">
            <a:off x="899647" y="5982269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38FDE9-F328-E697-ED6E-4BC7242D4FFB}"/>
              </a:ext>
            </a:extLst>
          </p:cNvPr>
          <p:cNvSpPr/>
          <p:nvPr/>
        </p:nvSpPr>
        <p:spPr>
          <a:xfrm rot="5400000">
            <a:off x="2359739" y="5711880"/>
            <a:ext cx="580103" cy="175998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764F84-51ED-5CA1-67F1-615258D4DB3C}"/>
              </a:ext>
            </a:extLst>
          </p:cNvPr>
          <p:cNvSpPr/>
          <p:nvPr/>
        </p:nvSpPr>
        <p:spPr>
          <a:xfrm rot="5400000">
            <a:off x="3849327" y="5982269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4BCBD38-6F60-C379-A4C5-9908AB3E74AF}"/>
              </a:ext>
            </a:extLst>
          </p:cNvPr>
          <p:cNvSpPr/>
          <p:nvPr/>
        </p:nvSpPr>
        <p:spPr>
          <a:xfrm rot="5400000">
            <a:off x="5132436" y="5918358"/>
            <a:ext cx="580103" cy="134702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2CC8222-F945-76C0-51D3-5D312B9D9343}"/>
              </a:ext>
            </a:extLst>
          </p:cNvPr>
          <p:cNvSpPr/>
          <p:nvPr/>
        </p:nvSpPr>
        <p:spPr>
          <a:xfrm rot="5400000">
            <a:off x="6946490" y="5451328"/>
            <a:ext cx="580103" cy="228108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94833BE-6179-3F02-6DD3-B84B64C5610F}"/>
              </a:ext>
            </a:extLst>
          </p:cNvPr>
          <p:cNvSpPr/>
          <p:nvPr/>
        </p:nvSpPr>
        <p:spPr>
          <a:xfrm>
            <a:off x="11636478" y="-36614"/>
            <a:ext cx="580103" cy="251419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793502D-4612-1606-775D-C1EF060FE232}"/>
              </a:ext>
            </a:extLst>
          </p:cNvPr>
          <p:cNvSpPr/>
          <p:nvPr/>
        </p:nvSpPr>
        <p:spPr>
          <a:xfrm>
            <a:off x="11636477" y="2477576"/>
            <a:ext cx="580103" cy="1219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292593-2D38-E447-249E-3C3E97B7F612}"/>
              </a:ext>
            </a:extLst>
          </p:cNvPr>
          <p:cNvSpPr/>
          <p:nvPr/>
        </p:nvSpPr>
        <p:spPr>
          <a:xfrm>
            <a:off x="11636480" y="3696776"/>
            <a:ext cx="580103" cy="1219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B1F7119-CA2B-6148-2191-0375EA1B34A4}"/>
              </a:ext>
            </a:extLst>
          </p:cNvPr>
          <p:cNvSpPr/>
          <p:nvPr/>
        </p:nvSpPr>
        <p:spPr>
          <a:xfrm>
            <a:off x="11636480" y="4915976"/>
            <a:ext cx="580103" cy="121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0541A73-54CD-732B-21D0-2420A77D888E}"/>
              </a:ext>
            </a:extLst>
          </p:cNvPr>
          <p:cNvSpPr/>
          <p:nvPr/>
        </p:nvSpPr>
        <p:spPr>
          <a:xfrm>
            <a:off x="11636480" y="6135176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BAB8C0E-C04E-A70D-966E-5838CA97210F}"/>
              </a:ext>
            </a:extLst>
          </p:cNvPr>
          <p:cNvSpPr/>
          <p:nvPr/>
        </p:nvSpPr>
        <p:spPr>
          <a:xfrm rot="5400000">
            <a:off x="4060717" y="-606225"/>
            <a:ext cx="580103" cy="16419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4B07FB8-04CA-C729-F37F-1640F1B4D588}"/>
              </a:ext>
            </a:extLst>
          </p:cNvPr>
          <p:cNvSpPr/>
          <p:nvPr/>
        </p:nvSpPr>
        <p:spPr>
          <a:xfrm rot="5400000">
            <a:off x="5624045" y="-665224"/>
            <a:ext cx="580103" cy="17599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BA8E9E9-3C5F-509C-D201-F3665A781E93}"/>
              </a:ext>
            </a:extLst>
          </p:cNvPr>
          <p:cNvSpPr/>
          <p:nvPr/>
        </p:nvSpPr>
        <p:spPr>
          <a:xfrm rot="5400000">
            <a:off x="7113633" y="-394835"/>
            <a:ext cx="580103" cy="121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C46447-0610-3E02-7719-255DED4A4274}"/>
              </a:ext>
            </a:extLst>
          </p:cNvPr>
          <p:cNvSpPr/>
          <p:nvPr/>
        </p:nvSpPr>
        <p:spPr>
          <a:xfrm rot="5400000">
            <a:off x="8396742" y="-458746"/>
            <a:ext cx="580103" cy="13470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34B14EF-8426-20CD-4627-CB77CC304813}"/>
              </a:ext>
            </a:extLst>
          </p:cNvPr>
          <p:cNvSpPr/>
          <p:nvPr/>
        </p:nvSpPr>
        <p:spPr>
          <a:xfrm rot="5400000">
            <a:off x="10284541" y="-999519"/>
            <a:ext cx="580103" cy="2428573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70E9C8F-E9DA-9093-10AC-D1A9A48DDDAE}"/>
              </a:ext>
            </a:extLst>
          </p:cNvPr>
          <p:cNvSpPr/>
          <p:nvPr/>
        </p:nvSpPr>
        <p:spPr>
          <a:xfrm rot="5400000">
            <a:off x="8809701" y="5810203"/>
            <a:ext cx="580103" cy="15633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6FAA46C-73DD-9439-B88D-D88112272D21}"/>
              </a:ext>
            </a:extLst>
          </p:cNvPr>
          <p:cNvSpPr/>
          <p:nvPr/>
        </p:nvSpPr>
        <p:spPr>
          <a:xfrm rot="5400000">
            <a:off x="10577050" y="5566854"/>
            <a:ext cx="580103" cy="206969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90A23ED-AA58-AA11-B558-FF456343F261}"/>
              </a:ext>
            </a:extLst>
          </p:cNvPr>
          <p:cNvSpPr/>
          <p:nvPr/>
        </p:nvSpPr>
        <p:spPr>
          <a:xfrm rot="5400000">
            <a:off x="1764888" y="-1252956"/>
            <a:ext cx="580103" cy="29496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DA7483-8D59-3602-37E5-C344870B276B}"/>
              </a:ext>
            </a:extLst>
          </p:cNvPr>
          <p:cNvSpPr txBox="1"/>
          <p:nvPr/>
        </p:nvSpPr>
        <p:spPr>
          <a:xfrm>
            <a:off x="-4994815" y="2502801"/>
            <a:ext cx="4444176" cy="10156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>
                <a:solidFill>
                  <a:schemeClr val="accent2">
                    <a:lumMod val="60000"/>
                    <a:lumOff val="4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节目表演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450976-99B7-6949-E923-0E46A6F25835}"/>
              </a:ext>
            </a:extLst>
          </p:cNvPr>
          <p:cNvSpPr txBox="1"/>
          <p:nvPr/>
        </p:nvSpPr>
        <p:spPr>
          <a:xfrm>
            <a:off x="1189698" y="997803"/>
            <a:ext cx="862076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2.</a:t>
            </a:r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唱歌表演 </a:t>
            </a:r>
            <a:endParaRPr lang="zh-CN" altLang="en-US" sz="4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D96047-D26A-C170-2A94-C89EC5B93ED2}"/>
              </a:ext>
            </a:extLst>
          </p:cNvPr>
          <p:cNvSpPr txBox="1"/>
          <p:nvPr/>
        </p:nvSpPr>
        <p:spPr>
          <a:xfrm>
            <a:off x="2322635" y="2751775"/>
            <a:ext cx="79704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唱歌表演现在开始</a:t>
            </a:r>
            <a:r>
              <a:rPr lang="en-US" altLang="zh-CN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!</a:t>
            </a:r>
            <a:endParaRPr lang="zh-CN" altLang="en-US" sz="7200" dirty="0">
              <a:solidFill>
                <a:schemeClr val="tx1">
                  <a:lumMod val="75000"/>
                  <a:lumOff val="25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549840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ECFCDFD-D1E2-488E-D61C-3FE485FFA870}"/>
              </a:ext>
            </a:extLst>
          </p:cNvPr>
          <p:cNvSpPr/>
          <p:nvPr/>
        </p:nvSpPr>
        <p:spPr>
          <a:xfrm>
            <a:off x="0" y="0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29E231-172E-4086-3131-BCD67718DD76}"/>
              </a:ext>
            </a:extLst>
          </p:cNvPr>
          <p:cNvSpPr/>
          <p:nvPr/>
        </p:nvSpPr>
        <p:spPr>
          <a:xfrm>
            <a:off x="-1" y="1219200"/>
            <a:ext cx="580099" cy="1219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6933EA-DA90-D2F6-AF39-1B0FD97C3C17}"/>
              </a:ext>
            </a:extLst>
          </p:cNvPr>
          <p:cNvSpPr/>
          <p:nvPr/>
        </p:nvSpPr>
        <p:spPr>
          <a:xfrm>
            <a:off x="-2" y="2438400"/>
            <a:ext cx="580100" cy="121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F3EE75-3E3D-3A0F-4391-8FF94F419C37}"/>
              </a:ext>
            </a:extLst>
          </p:cNvPr>
          <p:cNvSpPr/>
          <p:nvPr/>
        </p:nvSpPr>
        <p:spPr>
          <a:xfrm>
            <a:off x="1" y="3657600"/>
            <a:ext cx="580098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A99808-D1B9-387C-CC4C-7A750758BE15}"/>
              </a:ext>
            </a:extLst>
          </p:cNvPr>
          <p:cNvSpPr/>
          <p:nvPr/>
        </p:nvSpPr>
        <p:spPr>
          <a:xfrm>
            <a:off x="0" y="4876800"/>
            <a:ext cx="580103" cy="121920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7852FC-AD9A-7135-0B89-2E652C0D9046}"/>
              </a:ext>
            </a:extLst>
          </p:cNvPr>
          <p:cNvSpPr/>
          <p:nvPr/>
        </p:nvSpPr>
        <p:spPr>
          <a:xfrm>
            <a:off x="0" y="6096000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567D7B-240D-2252-D595-5454AB4EF1CA}"/>
              </a:ext>
            </a:extLst>
          </p:cNvPr>
          <p:cNvSpPr/>
          <p:nvPr/>
        </p:nvSpPr>
        <p:spPr>
          <a:xfrm rot="5400000">
            <a:off x="899647" y="5982269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38FDE9-F328-E697-ED6E-4BC7242D4FFB}"/>
              </a:ext>
            </a:extLst>
          </p:cNvPr>
          <p:cNvSpPr/>
          <p:nvPr/>
        </p:nvSpPr>
        <p:spPr>
          <a:xfrm rot="5400000">
            <a:off x="2359739" y="5711880"/>
            <a:ext cx="580103" cy="175998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764F84-51ED-5CA1-67F1-615258D4DB3C}"/>
              </a:ext>
            </a:extLst>
          </p:cNvPr>
          <p:cNvSpPr/>
          <p:nvPr/>
        </p:nvSpPr>
        <p:spPr>
          <a:xfrm rot="5400000">
            <a:off x="3849327" y="5982269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4BCBD38-6F60-C379-A4C5-9908AB3E74AF}"/>
              </a:ext>
            </a:extLst>
          </p:cNvPr>
          <p:cNvSpPr/>
          <p:nvPr/>
        </p:nvSpPr>
        <p:spPr>
          <a:xfrm rot="5400000">
            <a:off x="5132436" y="5918358"/>
            <a:ext cx="580103" cy="134702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2CC8222-F945-76C0-51D3-5D312B9D9343}"/>
              </a:ext>
            </a:extLst>
          </p:cNvPr>
          <p:cNvSpPr/>
          <p:nvPr/>
        </p:nvSpPr>
        <p:spPr>
          <a:xfrm rot="5400000">
            <a:off x="6946490" y="5451328"/>
            <a:ext cx="580103" cy="228108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94833BE-6179-3F02-6DD3-B84B64C5610F}"/>
              </a:ext>
            </a:extLst>
          </p:cNvPr>
          <p:cNvSpPr/>
          <p:nvPr/>
        </p:nvSpPr>
        <p:spPr>
          <a:xfrm>
            <a:off x="11636478" y="-36614"/>
            <a:ext cx="580103" cy="251419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793502D-4612-1606-775D-C1EF060FE232}"/>
              </a:ext>
            </a:extLst>
          </p:cNvPr>
          <p:cNvSpPr/>
          <p:nvPr/>
        </p:nvSpPr>
        <p:spPr>
          <a:xfrm>
            <a:off x="11636477" y="2477576"/>
            <a:ext cx="580103" cy="1219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292593-2D38-E447-249E-3C3E97B7F612}"/>
              </a:ext>
            </a:extLst>
          </p:cNvPr>
          <p:cNvSpPr/>
          <p:nvPr/>
        </p:nvSpPr>
        <p:spPr>
          <a:xfrm>
            <a:off x="11636480" y="3696776"/>
            <a:ext cx="580103" cy="1219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B1F7119-CA2B-6148-2191-0375EA1B34A4}"/>
              </a:ext>
            </a:extLst>
          </p:cNvPr>
          <p:cNvSpPr/>
          <p:nvPr/>
        </p:nvSpPr>
        <p:spPr>
          <a:xfrm>
            <a:off x="11636480" y="4915976"/>
            <a:ext cx="580103" cy="121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0541A73-54CD-732B-21D0-2420A77D888E}"/>
              </a:ext>
            </a:extLst>
          </p:cNvPr>
          <p:cNvSpPr/>
          <p:nvPr/>
        </p:nvSpPr>
        <p:spPr>
          <a:xfrm>
            <a:off x="11636480" y="6135176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BAB8C0E-C04E-A70D-966E-5838CA97210F}"/>
              </a:ext>
            </a:extLst>
          </p:cNvPr>
          <p:cNvSpPr/>
          <p:nvPr/>
        </p:nvSpPr>
        <p:spPr>
          <a:xfrm rot="5400000">
            <a:off x="4060717" y="-606225"/>
            <a:ext cx="580103" cy="16419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4B07FB8-04CA-C729-F37F-1640F1B4D588}"/>
              </a:ext>
            </a:extLst>
          </p:cNvPr>
          <p:cNvSpPr/>
          <p:nvPr/>
        </p:nvSpPr>
        <p:spPr>
          <a:xfrm rot="5400000">
            <a:off x="5624045" y="-665224"/>
            <a:ext cx="580103" cy="17599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BA8E9E9-3C5F-509C-D201-F3665A781E93}"/>
              </a:ext>
            </a:extLst>
          </p:cNvPr>
          <p:cNvSpPr/>
          <p:nvPr/>
        </p:nvSpPr>
        <p:spPr>
          <a:xfrm rot="5400000">
            <a:off x="7113633" y="-394835"/>
            <a:ext cx="580103" cy="121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C46447-0610-3E02-7719-255DED4A4274}"/>
              </a:ext>
            </a:extLst>
          </p:cNvPr>
          <p:cNvSpPr/>
          <p:nvPr/>
        </p:nvSpPr>
        <p:spPr>
          <a:xfrm rot="5400000">
            <a:off x="8396742" y="-458746"/>
            <a:ext cx="580103" cy="13470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34B14EF-8426-20CD-4627-CB77CC304813}"/>
              </a:ext>
            </a:extLst>
          </p:cNvPr>
          <p:cNvSpPr/>
          <p:nvPr/>
        </p:nvSpPr>
        <p:spPr>
          <a:xfrm rot="5400000">
            <a:off x="10284541" y="-999519"/>
            <a:ext cx="580103" cy="2428573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70E9C8F-E9DA-9093-10AC-D1A9A48DDDAE}"/>
              </a:ext>
            </a:extLst>
          </p:cNvPr>
          <p:cNvSpPr/>
          <p:nvPr/>
        </p:nvSpPr>
        <p:spPr>
          <a:xfrm rot="5400000">
            <a:off x="8809701" y="5810203"/>
            <a:ext cx="580103" cy="15633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6FAA46C-73DD-9439-B88D-D88112272D21}"/>
              </a:ext>
            </a:extLst>
          </p:cNvPr>
          <p:cNvSpPr/>
          <p:nvPr/>
        </p:nvSpPr>
        <p:spPr>
          <a:xfrm rot="5400000">
            <a:off x="10577050" y="5566854"/>
            <a:ext cx="580103" cy="206969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90A23ED-AA58-AA11-B558-FF456343F261}"/>
              </a:ext>
            </a:extLst>
          </p:cNvPr>
          <p:cNvSpPr/>
          <p:nvPr/>
        </p:nvSpPr>
        <p:spPr>
          <a:xfrm rot="5400000">
            <a:off x="1764888" y="-1252956"/>
            <a:ext cx="580103" cy="29496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DA7483-8D59-3602-37E5-C344870B276B}"/>
              </a:ext>
            </a:extLst>
          </p:cNvPr>
          <p:cNvSpPr txBox="1"/>
          <p:nvPr/>
        </p:nvSpPr>
        <p:spPr>
          <a:xfrm>
            <a:off x="-4994815" y="2502801"/>
            <a:ext cx="4444176" cy="10156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>
                <a:solidFill>
                  <a:schemeClr val="accent2">
                    <a:lumMod val="60000"/>
                    <a:lumOff val="4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节目表演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450976-99B7-6949-E923-0E46A6F25835}"/>
              </a:ext>
            </a:extLst>
          </p:cNvPr>
          <p:cNvSpPr txBox="1"/>
          <p:nvPr/>
        </p:nvSpPr>
        <p:spPr>
          <a:xfrm>
            <a:off x="1189698" y="997803"/>
            <a:ext cx="862076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3.</a:t>
            </a:r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竖笛表演</a:t>
            </a:r>
            <a:endParaRPr lang="zh-CN" altLang="en-US" sz="4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D96047-D26A-C170-2A94-C89EC5B93ED2}"/>
              </a:ext>
            </a:extLst>
          </p:cNvPr>
          <p:cNvSpPr txBox="1"/>
          <p:nvPr/>
        </p:nvSpPr>
        <p:spPr>
          <a:xfrm>
            <a:off x="2322635" y="2751775"/>
            <a:ext cx="79704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竖笛表演现在开始</a:t>
            </a:r>
            <a:r>
              <a:rPr lang="en-US" altLang="zh-CN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!</a:t>
            </a:r>
            <a:endParaRPr lang="zh-CN" altLang="en-US" sz="7200" dirty="0">
              <a:solidFill>
                <a:schemeClr val="tx1">
                  <a:lumMod val="75000"/>
                  <a:lumOff val="25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965013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ECFCDFD-D1E2-488E-D61C-3FE485FFA870}"/>
              </a:ext>
            </a:extLst>
          </p:cNvPr>
          <p:cNvSpPr/>
          <p:nvPr/>
        </p:nvSpPr>
        <p:spPr>
          <a:xfrm>
            <a:off x="0" y="0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29E231-172E-4086-3131-BCD67718DD76}"/>
              </a:ext>
            </a:extLst>
          </p:cNvPr>
          <p:cNvSpPr/>
          <p:nvPr/>
        </p:nvSpPr>
        <p:spPr>
          <a:xfrm>
            <a:off x="-1" y="1219200"/>
            <a:ext cx="580099" cy="1219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6933EA-DA90-D2F6-AF39-1B0FD97C3C17}"/>
              </a:ext>
            </a:extLst>
          </p:cNvPr>
          <p:cNvSpPr/>
          <p:nvPr/>
        </p:nvSpPr>
        <p:spPr>
          <a:xfrm>
            <a:off x="-2" y="2438400"/>
            <a:ext cx="580100" cy="121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F3EE75-3E3D-3A0F-4391-8FF94F419C37}"/>
              </a:ext>
            </a:extLst>
          </p:cNvPr>
          <p:cNvSpPr/>
          <p:nvPr/>
        </p:nvSpPr>
        <p:spPr>
          <a:xfrm>
            <a:off x="1" y="3657600"/>
            <a:ext cx="580098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A99808-D1B9-387C-CC4C-7A750758BE15}"/>
              </a:ext>
            </a:extLst>
          </p:cNvPr>
          <p:cNvSpPr/>
          <p:nvPr/>
        </p:nvSpPr>
        <p:spPr>
          <a:xfrm>
            <a:off x="0" y="4876800"/>
            <a:ext cx="580103" cy="121920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7852FC-AD9A-7135-0B89-2E652C0D9046}"/>
              </a:ext>
            </a:extLst>
          </p:cNvPr>
          <p:cNvSpPr/>
          <p:nvPr/>
        </p:nvSpPr>
        <p:spPr>
          <a:xfrm>
            <a:off x="0" y="6096000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567D7B-240D-2252-D595-5454AB4EF1CA}"/>
              </a:ext>
            </a:extLst>
          </p:cNvPr>
          <p:cNvSpPr/>
          <p:nvPr/>
        </p:nvSpPr>
        <p:spPr>
          <a:xfrm rot="5400000">
            <a:off x="899647" y="5982269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38FDE9-F328-E697-ED6E-4BC7242D4FFB}"/>
              </a:ext>
            </a:extLst>
          </p:cNvPr>
          <p:cNvSpPr/>
          <p:nvPr/>
        </p:nvSpPr>
        <p:spPr>
          <a:xfrm rot="5400000">
            <a:off x="2359739" y="5711880"/>
            <a:ext cx="580103" cy="175998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764F84-51ED-5CA1-67F1-615258D4DB3C}"/>
              </a:ext>
            </a:extLst>
          </p:cNvPr>
          <p:cNvSpPr/>
          <p:nvPr/>
        </p:nvSpPr>
        <p:spPr>
          <a:xfrm rot="5400000">
            <a:off x="3849327" y="5982269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4BCBD38-6F60-C379-A4C5-9908AB3E74AF}"/>
              </a:ext>
            </a:extLst>
          </p:cNvPr>
          <p:cNvSpPr/>
          <p:nvPr/>
        </p:nvSpPr>
        <p:spPr>
          <a:xfrm rot="5400000">
            <a:off x="5132436" y="5918358"/>
            <a:ext cx="580103" cy="134702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2CC8222-F945-76C0-51D3-5D312B9D9343}"/>
              </a:ext>
            </a:extLst>
          </p:cNvPr>
          <p:cNvSpPr/>
          <p:nvPr/>
        </p:nvSpPr>
        <p:spPr>
          <a:xfrm rot="5400000">
            <a:off x="6946490" y="5451328"/>
            <a:ext cx="580103" cy="228108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94833BE-6179-3F02-6DD3-B84B64C5610F}"/>
              </a:ext>
            </a:extLst>
          </p:cNvPr>
          <p:cNvSpPr/>
          <p:nvPr/>
        </p:nvSpPr>
        <p:spPr>
          <a:xfrm>
            <a:off x="11636478" y="-36614"/>
            <a:ext cx="580103" cy="251419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793502D-4612-1606-775D-C1EF060FE232}"/>
              </a:ext>
            </a:extLst>
          </p:cNvPr>
          <p:cNvSpPr/>
          <p:nvPr/>
        </p:nvSpPr>
        <p:spPr>
          <a:xfrm>
            <a:off x="11636477" y="2477576"/>
            <a:ext cx="580103" cy="1219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292593-2D38-E447-249E-3C3E97B7F612}"/>
              </a:ext>
            </a:extLst>
          </p:cNvPr>
          <p:cNvSpPr/>
          <p:nvPr/>
        </p:nvSpPr>
        <p:spPr>
          <a:xfrm>
            <a:off x="11636480" y="3696776"/>
            <a:ext cx="580103" cy="1219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B1F7119-CA2B-6148-2191-0375EA1B34A4}"/>
              </a:ext>
            </a:extLst>
          </p:cNvPr>
          <p:cNvSpPr/>
          <p:nvPr/>
        </p:nvSpPr>
        <p:spPr>
          <a:xfrm>
            <a:off x="11636480" y="4915976"/>
            <a:ext cx="580103" cy="121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0541A73-54CD-732B-21D0-2420A77D888E}"/>
              </a:ext>
            </a:extLst>
          </p:cNvPr>
          <p:cNvSpPr/>
          <p:nvPr/>
        </p:nvSpPr>
        <p:spPr>
          <a:xfrm>
            <a:off x="11636480" y="6135176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BAB8C0E-C04E-A70D-966E-5838CA97210F}"/>
              </a:ext>
            </a:extLst>
          </p:cNvPr>
          <p:cNvSpPr/>
          <p:nvPr/>
        </p:nvSpPr>
        <p:spPr>
          <a:xfrm rot="5400000">
            <a:off x="4060717" y="-606225"/>
            <a:ext cx="580103" cy="16419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4B07FB8-04CA-C729-F37F-1640F1B4D588}"/>
              </a:ext>
            </a:extLst>
          </p:cNvPr>
          <p:cNvSpPr/>
          <p:nvPr/>
        </p:nvSpPr>
        <p:spPr>
          <a:xfrm rot="5400000">
            <a:off x="5624045" y="-665224"/>
            <a:ext cx="580103" cy="17599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BA8E9E9-3C5F-509C-D201-F3665A781E93}"/>
              </a:ext>
            </a:extLst>
          </p:cNvPr>
          <p:cNvSpPr/>
          <p:nvPr/>
        </p:nvSpPr>
        <p:spPr>
          <a:xfrm rot="5400000">
            <a:off x="7113633" y="-394835"/>
            <a:ext cx="580103" cy="121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C46447-0610-3E02-7719-255DED4A4274}"/>
              </a:ext>
            </a:extLst>
          </p:cNvPr>
          <p:cNvSpPr/>
          <p:nvPr/>
        </p:nvSpPr>
        <p:spPr>
          <a:xfrm rot="5400000">
            <a:off x="8396742" y="-458746"/>
            <a:ext cx="580103" cy="13470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34B14EF-8426-20CD-4627-CB77CC304813}"/>
              </a:ext>
            </a:extLst>
          </p:cNvPr>
          <p:cNvSpPr/>
          <p:nvPr/>
        </p:nvSpPr>
        <p:spPr>
          <a:xfrm rot="5400000">
            <a:off x="10284541" y="-999519"/>
            <a:ext cx="580103" cy="2428573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70E9C8F-E9DA-9093-10AC-D1A9A48DDDAE}"/>
              </a:ext>
            </a:extLst>
          </p:cNvPr>
          <p:cNvSpPr/>
          <p:nvPr/>
        </p:nvSpPr>
        <p:spPr>
          <a:xfrm rot="5400000">
            <a:off x="8809701" y="5810203"/>
            <a:ext cx="580103" cy="15633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6FAA46C-73DD-9439-B88D-D88112272D21}"/>
              </a:ext>
            </a:extLst>
          </p:cNvPr>
          <p:cNvSpPr/>
          <p:nvPr/>
        </p:nvSpPr>
        <p:spPr>
          <a:xfrm rot="5400000">
            <a:off x="10577050" y="5566854"/>
            <a:ext cx="580103" cy="206969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90A23ED-AA58-AA11-B558-FF456343F261}"/>
              </a:ext>
            </a:extLst>
          </p:cNvPr>
          <p:cNvSpPr/>
          <p:nvPr/>
        </p:nvSpPr>
        <p:spPr>
          <a:xfrm rot="5400000">
            <a:off x="1764888" y="-1252956"/>
            <a:ext cx="580103" cy="29496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DA7483-8D59-3602-37E5-C344870B276B}"/>
              </a:ext>
            </a:extLst>
          </p:cNvPr>
          <p:cNvSpPr txBox="1"/>
          <p:nvPr/>
        </p:nvSpPr>
        <p:spPr>
          <a:xfrm>
            <a:off x="-4994815" y="2502801"/>
            <a:ext cx="4444176" cy="10156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>
                <a:solidFill>
                  <a:schemeClr val="accent2">
                    <a:lumMod val="60000"/>
                    <a:lumOff val="4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节目表演</a:t>
            </a:r>
          </a:p>
        </p:txBody>
      </p:sp>
    </p:spTree>
    <p:extLst>
      <p:ext uri="{BB962C8B-B14F-4D97-AF65-F5344CB8AC3E}">
        <p14:creationId xmlns:p14="http://schemas.microsoft.com/office/powerpoint/2010/main" val="137787269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>
        <p159:morph option="byObject"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ECFCDFD-D1E2-488E-D61C-3FE485FFA870}"/>
              </a:ext>
            </a:extLst>
          </p:cNvPr>
          <p:cNvSpPr/>
          <p:nvPr/>
        </p:nvSpPr>
        <p:spPr>
          <a:xfrm>
            <a:off x="0" y="0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29E231-172E-4086-3131-BCD67718DD76}"/>
              </a:ext>
            </a:extLst>
          </p:cNvPr>
          <p:cNvSpPr/>
          <p:nvPr/>
        </p:nvSpPr>
        <p:spPr>
          <a:xfrm>
            <a:off x="-1" y="1219200"/>
            <a:ext cx="580099" cy="1219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6933EA-DA90-D2F6-AF39-1B0FD97C3C17}"/>
              </a:ext>
            </a:extLst>
          </p:cNvPr>
          <p:cNvSpPr/>
          <p:nvPr/>
        </p:nvSpPr>
        <p:spPr>
          <a:xfrm>
            <a:off x="-2" y="2438400"/>
            <a:ext cx="580100" cy="121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F3EE75-3E3D-3A0F-4391-8FF94F419C37}"/>
              </a:ext>
            </a:extLst>
          </p:cNvPr>
          <p:cNvSpPr/>
          <p:nvPr/>
        </p:nvSpPr>
        <p:spPr>
          <a:xfrm>
            <a:off x="1" y="3657600"/>
            <a:ext cx="580098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A99808-D1B9-387C-CC4C-7A750758BE15}"/>
              </a:ext>
            </a:extLst>
          </p:cNvPr>
          <p:cNvSpPr/>
          <p:nvPr/>
        </p:nvSpPr>
        <p:spPr>
          <a:xfrm>
            <a:off x="0" y="4876800"/>
            <a:ext cx="580103" cy="121920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7852FC-AD9A-7135-0B89-2E652C0D9046}"/>
              </a:ext>
            </a:extLst>
          </p:cNvPr>
          <p:cNvSpPr/>
          <p:nvPr/>
        </p:nvSpPr>
        <p:spPr>
          <a:xfrm>
            <a:off x="0" y="6096000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567D7B-240D-2252-D595-5454AB4EF1CA}"/>
              </a:ext>
            </a:extLst>
          </p:cNvPr>
          <p:cNvSpPr/>
          <p:nvPr/>
        </p:nvSpPr>
        <p:spPr>
          <a:xfrm rot="5400000">
            <a:off x="899647" y="5982269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38FDE9-F328-E697-ED6E-4BC7242D4FFB}"/>
              </a:ext>
            </a:extLst>
          </p:cNvPr>
          <p:cNvSpPr/>
          <p:nvPr/>
        </p:nvSpPr>
        <p:spPr>
          <a:xfrm rot="5400000">
            <a:off x="2359739" y="5711880"/>
            <a:ext cx="580103" cy="175998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764F84-51ED-5CA1-67F1-615258D4DB3C}"/>
              </a:ext>
            </a:extLst>
          </p:cNvPr>
          <p:cNvSpPr/>
          <p:nvPr/>
        </p:nvSpPr>
        <p:spPr>
          <a:xfrm rot="5400000">
            <a:off x="3849327" y="5982269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4BCBD38-6F60-C379-A4C5-9908AB3E74AF}"/>
              </a:ext>
            </a:extLst>
          </p:cNvPr>
          <p:cNvSpPr/>
          <p:nvPr/>
        </p:nvSpPr>
        <p:spPr>
          <a:xfrm rot="5400000">
            <a:off x="5132436" y="5918358"/>
            <a:ext cx="580103" cy="134702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2CC8222-F945-76C0-51D3-5D312B9D9343}"/>
              </a:ext>
            </a:extLst>
          </p:cNvPr>
          <p:cNvSpPr/>
          <p:nvPr/>
        </p:nvSpPr>
        <p:spPr>
          <a:xfrm rot="5400000">
            <a:off x="6946490" y="5451328"/>
            <a:ext cx="580103" cy="228108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94833BE-6179-3F02-6DD3-B84B64C5610F}"/>
              </a:ext>
            </a:extLst>
          </p:cNvPr>
          <p:cNvSpPr/>
          <p:nvPr/>
        </p:nvSpPr>
        <p:spPr>
          <a:xfrm>
            <a:off x="11636478" y="-36614"/>
            <a:ext cx="580103" cy="251419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793502D-4612-1606-775D-C1EF060FE232}"/>
              </a:ext>
            </a:extLst>
          </p:cNvPr>
          <p:cNvSpPr/>
          <p:nvPr/>
        </p:nvSpPr>
        <p:spPr>
          <a:xfrm>
            <a:off x="11636477" y="2477576"/>
            <a:ext cx="580103" cy="1219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292593-2D38-E447-249E-3C3E97B7F612}"/>
              </a:ext>
            </a:extLst>
          </p:cNvPr>
          <p:cNvSpPr/>
          <p:nvPr/>
        </p:nvSpPr>
        <p:spPr>
          <a:xfrm>
            <a:off x="11636480" y="3696776"/>
            <a:ext cx="580103" cy="1219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B1F7119-CA2B-6148-2191-0375EA1B34A4}"/>
              </a:ext>
            </a:extLst>
          </p:cNvPr>
          <p:cNvSpPr/>
          <p:nvPr/>
        </p:nvSpPr>
        <p:spPr>
          <a:xfrm>
            <a:off x="11636480" y="4915976"/>
            <a:ext cx="580103" cy="121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0541A73-54CD-732B-21D0-2420A77D888E}"/>
              </a:ext>
            </a:extLst>
          </p:cNvPr>
          <p:cNvSpPr/>
          <p:nvPr/>
        </p:nvSpPr>
        <p:spPr>
          <a:xfrm>
            <a:off x="11636480" y="6135176"/>
            <a:ext cx="580103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BAB8C0E-C04E-A70D-966E-5838CA97210F}"/>
              </a:ext>
            </a:extLst>
          </p:cNvPr>
          <p:cNvSpPr/>
          <p:nvPr/>
        </p:nvSpPr>
        <p:spPr>
          <a:xfrm rot="5400000">
            <a:off x="4060717" y="-606225"/>
            <a:ext cx="580103" cy="16419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4B07FB8-04CA-C729-F37F-1640F1B4D588}"/>
              </a:ext>
            </a:extLst>
          </p:cNvPr>
          <p:cNvSpPr/>
          <p:nvPr/>
        </p:nvSpPr>
        <p:spPr>
          <a:xfrm rot="5400000">
            <a:off x="5624045" y="-665224"/>
            <a:ext cx="580103" cy="17599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BA8E9E9-3C5F-509C-D201-F3665A781E93}"/>
              </a:ext>
            </a:extLst>
          </p:cNvPr>
          <p:cNvSpPr/>
          <p:nvPr/>
        </p:nvSpPr>
        <p:spPr>
          <a:xfrm rot="5400000">
            <a:off x="7113633" y="-394835"/>
            <a:ext cx="580103" cy="121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C46447-0610-3E02-7719-255DED4A4274}"/>
              </a:ext>
            </a:extLst>
          </p:cNvPr>
          <p:cNvSpPr/>
          <p:nvPr/>
        </p:nvSpPr>
        <p:spPr>
          <a:xfrm rot="5400000">
            <a:off x="8396742" y="-458746"/>
            <a:ext cx="580103" cy="13470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34B14EF-8426-20CD-4627-CB77CC304813}"/>
              </a:ext>
            </a:extLst>
          </p:cNvPr>
          <p:cNvSpPr/>
          <p:nvPr/>
        </p:nvSpPr>
        <p:spPr>
          <a:xfrm rot="5400000">
            <a:off x="10284541" y="-999519"/>
            <a:ext cx="580103" cy="2428573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70E9C8F-E9DA-9093-10AC-D1A9A48DDDAE}"/>
              </a:ext>
            </a:extLst>
          </p:cNvPr>
          <p:cNvSpPr/>
          <p:nvPr/>
        </p:nvSpPr>
        <p:spPr>
          <a:xfrm rot="5400000">
            <a:off x="8809701" y="5810203"/>
            <a:ext cx="580103" cy="15633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6FAA46C-73DD-9439-B88D-D88112272D21}"/>
              </a:ext>
            </a:extLst>
          </p:cNvPr>
          <p:cNvSpPr/>
          <p:nvPr/>
        </p:nvSpPr>
        <p:spPr>
          <a:xfrm rot="5400000">
            <a:off x="10577050" y="5566854"/>
            <a:ext cx="580103" cy="206969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90A23ED-AA58-AA11-B558-FF456343F261}"/>
              </a:ext>
            </a:extLst>
          </p:cNvPr>
          <p:cNvSpPr/>
          <p:nvPr/>
        </p:nvSpPr>
        <p:spPr>
          <a:xfrm rot="5400000">
            <a:off x="1764888" y="-1252956"/>
            <a:ext cx="580103" cy="29496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DA7483-8D59-3602-37E5-C344870B276B}"/>
              </a:ext>
            </a:extLst>
          </p:cNvPr>
          <p:cNvSpPr txBox="1"/>
          <p:nvPr/>
        </p:nvSpPr>
        <p:spPr>
          <a:xfrm>
            <a:off x="-4994815" y="2502801"/>
            <a:ext cx="4444176" cy="10156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>
                <a:solidFill>
                  <a:schemeClr val="accent2">
                    <a:lumMod val="60000"/>
                    <a:lumOff val="4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节目表演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D96047-D26A-C170-2A94-C89EC5B93ED2}"/>
              </a:ext>
            </a:extLst>
          </p:cNvPr>
          <p:cNvSpPr txBox="1"/>
          <p:nvPr/>
        </p:nvSpPr>
        <p:spPr>
          <a:xfrm>
            <a:off x="3845074" y="2641301"/>
            <a:ext cx="453201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谢谢大家</a:t>
            </a:r>
            <a:endParaRPr lang="en-US" altLang="zh-CN" sz="7200" dirty="0">
              <a:solidFill>
                <a:schemeClr val="tx1">
                  <a:lumMod val="75000"/>
                  <a:lumOff val="25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  <a:p>
            <a:pPr algn="ctr"/>
            <a:r>
              <a:rPr lang="en-US" altLang="zh-CN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Thanks for watching!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4015546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5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134</Words>
  <Application>Microsoft Office PowerPoint</Application>
  <PresentationFormat>Widescreen</PresentationFormat>
  <Paragraphs>32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等线</vt:lpstr>
      <vt:lpstr>等线 Light</vt:lpstr>
      <vt:lpstr>华文琥珀</vt:lpstr>
      <vt:lpstr>Arial</vt:lpstr>
      <vt:lpstr>Office Theme</vt:lpstr>
      <vt:lpstr>教师节快乐！</vt:lpstr>
      <vt:lpstr>教师节快乐！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Junrong Du</dc:creator>
  <cp:lastModifiedBy>Junrong Du</cp:lastModifiedBy>
  <cp:revision>6</cp:revision>
  <dcterms:created xsi:type="dcterms:W3CDTF">2024-09-09T12:30:29Z</dcterms:created>
  <dcterms:modified xsi:type="dcterms:W3CDTF">2024-09-09T14:10:04Z</dcterms:modified>
</cp:coreProperties>
</file>